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66" r:id="rId4"/>
    <p:sldMasterId id="2147483846" r:id="rId5"/>
    <p:sldMasterId id="2147483879" r:id="rId6"/>
  </p:sldMasterIdLst>
  <p:notesMasterIdLst>
    <p:notesMasterId r:id="rId36"/>
  </p:notesMasterIdLst>
  <p:handoutMasterIdLst>
    <p:handoutMasterId r:id="rId37"/>
  </p:handoutMasterIdLst>
  <p:sldIdLst>
    <p:sldId id="306" r:id="rId7"/>
    <p:sldId id="690" r:id="rId8"/>
    <p:sldId id="579" r:id="rId9"/>
    <p:sldId id="696" r:id="rId10"/>
    <p:sldId id="440" r:id="rId11"/>
    <p:sldId id="697" r:id="rId12"/>
    <p:sldId id="593" r:id="rId13"/>
    <p:sldId id="598" r:id="rId14"/>
    <p:sldId id="594" r:id="rId15"/>
    <p:sldId id="596" r:id="rId16"/>
    <p:sldId id="700" r:id="rId17"/>
    <p:sldId id="597" r:id="rId18"/>
    <p:sldId id="546" r:id="rId19"/>
    <p:sldId id="698" r:id="rId20"/>
    <p:sldId id="542" r:id="rId21"/>
    <p:sldId id="543" r:id="rId22"/>
    <p:sldId id="544" r:id="rId23"/>
    <p:sldId id="545" r:id="rId24"/>
    <p:sldId id="414" r:id="rId25"/>
    <p:sldId id="699" r:id="rId26"/>
    <p:sldId id="398" r:id="rId27"/>
    <p:sldId id="388" r:id="rId28"/>
    <p:sldId id="701" r:id="rId29"/>
    <p:sldId id="572" r:id="rId30"/>
    <p:sldId id="364" r:id="rId31"/>
    <p:sldId id="366" r:id="rId32"/>
    <p:sldId id="365" r:id="rId33"/>
    <p:sldId id="387" r:id="rId34"/>
    <p:sldId id="695"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sic slides" id="{181D2C02-83EB-4D36-8480-ADD192D6B133}">
          <p14:sldIdLst>
            <p14:sldId id="306"/>
            <p14:sldId id="690"/>
            <p14:sldId id="579"/>
            <p14:sldId id="696"/>
            <p14:sldId id="440"/>
            <p14:sldId id="697"/>
            <p14:sldId id="593"/>
            <p14:sldId id="598"/>
            <p14:sldId id="594"/>
            <p14:sldId id="596"/>
            <p14:sldId id="700"/>
            <p14:sldId id="597"/>
            <p14:sldId id="546"/>
            <p14:sldId id="698"/>
            <p14:sldId id="542"/>
            <p14:sldId id="543"/>
            <p14:sldId id="544"/>
            <p14:sldId id="545"/>
            <p14:sldId id="414"/>
            <p14:sldId id="699"/>
            <p14:sldId id="398"/>
            <p14:sldId id="388"/>
            <p14:sldId id="701"/>
            <p14:sldId id="572"/>
            <p14:sldId id="364"/>
            <p14:sldId id="366"/>
            <p14:sldId id="365"/>
            <p14:sldId id="387"/>
            <p14:sldId id="695"/>
          </p14:sldIdLst>
        </p14:section>
      </p14:sectionLst>
    </p:ext>
    <p:ext uri="{EFAFB233-063F-42B5-8137-9DF3F51BA10A}">
      <p15:sldGuideLst xmlns:p15="http://schemas.microsoft.com/office/powerpoint/2012/main">
        <p15:guide id="1" orient="horz" pos="1729" userDrawn="1">
          <p15:clr>
            <a:srgbClr val="A4A3A4"/>
          </p15:clr>
        </p15:guide>
        <p15:guide id="2" pos="4363" userDrawn="1">
          <p15:clr>
            <a:srgbClr val="A4A3A4"/>
          </p15:clr>
        </p15:guide>
        <p15:guide id="3" orient="horz" pos="214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404"/>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110" d="100"/>
          <a:sy n="110" d="100"/>
        </p:scale>
        <p:origin x="552" y="78"/>
      </p:cViewPr>
      <p:guideLst>
        <p:guide orient="horz" pos="1729"/>
        <p:guide pos="4363"/>
        <p:guide orient="horz" pos="2143"/>
      </p:guideLst>
    </p:cSldViewPr>
  </p:slideViewPr>
  <p:notesTextViewPr>
    <p:cViewPr>
      <p:scale>
        <a:sx n="1" d="1"/>
        <a:sy n="1" d="1"/>
      </p:scale>
      <p:origin x="0" y="0"/>
    </p:cViewPr>
  </p:notesTextViewPr>
  <p:notesViewPr>
    <p:cSldViewPr snapToGrid="0">
      <p:cViewPr>
        <p:scale>
          <a:sx n="1" d="2"/>
          <a:sy n="1" d="2"/>
        </p:scale>
        <p:origin x="3988" y="70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ABEB51-FB0B-4122-930F-C76579434EBC}" type="datetimeFigureOut">
              <a:rPr lang="en-GB" smtClean="0"/>
              <a:t>04/11/2019</a:t>
            </a:fld>
            <a:endParaRPr lang="en-GB"/>
          </a:p>
        </p:txBody>
      </p:sp>
      <p:sp>
        <p:nvSpPr>
          <p:cNvPr id="4" name="Footer Placeholder 3"/>
          <p:cNvSpPr>
            <a:spLocks noGrp="1"/>
          </p:cNvSpPr>
          <p:nvPr>
            <p:ph type="ftr" sz="quarter" idx="2"/>
          </p:nvPr>
        </p:nvSpPr>
        <p:spPr>
          <a:xfrm>
            <a:off x="0" y="8685213"/>
            <a:ext cx="3799114" cy="458787"/>
          </a:xfrm>
          <a:prstGeom prst="rect">
            <a:avLst/>
          </a:prstGeom>
        </p:spPr>
        <p:txBody>
          <a:bodyPr vert="horz" lIns="91440" tIns="45720" rIns="91440" bIns="45720" rtlCol="0" anchor="b"/>
          <a:lstStyle>
            <a:lvl1pPr algn="l">
              <a:defRPr sz="1200"/>
            </a:lvl1pPr>
          </a:lstStyle>
          <a:p>
            <a:r>
              <a:rPr lang="en-GB"/>
              <a:t>© Amadeus IT Group and its affiliates and subsidiaries</a:t>
            </a:r>
          </a:p>
        </p:txBody>
      </p:sp>
      <p:sp>
        <p:nvSpPr>
          <p:cNvPr id="5" name="Slide Number Placeholder 4"/>
          <p:cNvSpPr>
            <a:spLocks noGrp="1"/>
          </p:cNvSpPr>
          <p:nvPr>
            <p:ph type="sldNum" sz="quarter" idx="3"/>
          </p:nvPr>
        </p:nvSpPr>
        <p:spPr>
          <a:xfrm>
            <a:off x="4855029" y="8685213"/>
            <a:ext cx="2001384" cy="458787"/>
          </a:xfrm>
          <a:prstGeom prst="rect">
            <a:avLst/>
          </a:prstGeom>
        </p:spPr>
        <p:txBody>
          <a:bodyPr vert="horz" lIns="91440" tIns="45720" rIns="91440" bIns="45720" rtlCol="0" anchor="b"/>
          <a:lstStyle>
            <a:lvl1pPr algn="r">
              <a:defRPr sz="1200"/>
            </a:lvl1pPr>
          </a:lstStyle>
          <a:p>
            <a:fld id="{4FE73864-8AF9-4AF7-8C43-8DE0AF565002}" type="slidenum">
              <a:rPr lang="en-GB" smtClean="0"/>
              <a:t>‹#›</a:t>
            </a:fld>
            <a:endParaRPr lang="en-GB"/>
          </a:p>
        </p:txBody>
      </p:sp>
    </p:spTree>
    <p:extLst>
      <p:ext uri="{BB962C8B-B14F-4D97-AF65-F5344CB8AC3E}">
        <p14:creationId xmlns:p14="http://schemas.microsoft.com/office/powerpoint/2010/main" val="277768389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55AE2-5BD9-4A29-8080-AC129110D5D3}" type="datetimeFigureOut">
              <a:rPr lang="en-GB" noProof="0" smtClean="0"/>
              <a:t>04/11/2019</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Footer Placeholder 5"/>
          <p:cNvSpPr>
            <a:spLocks noGrp="1"/>
          </p:cNvSpPr>
          <p:nvPr>
            <p:ph type="ftr" sz="quarter" idx="4"/>
          </p:nvPr>
        </p:nvSpPr>
        <p:spPr>
          <a:xfrm>
            <a:off x="-1" y="8685213"/>
            <a:ext cx="3788229" cy="458787"/>
          </a:xfrm>
          <a:prstGeom prst="rect">
            <a:avLst/>
          </a:prstGeom>
        </p:spPr>
        <p:txBody>
          <a:bodyPr vert="horz" lIns="91440" tIns="45720" rIns="91440" bIns="45720" rtlCol="0" anchor="b"/>
          <a:lstStyle>
            <a:lvl1pPr algn="l">
              <a:defRPr sz="1200"/>
            </a:lvl1pPr>
          </a:lstStyle>
          <a:p>
            <a:r>
              <a:rPr lang="en-GB"/>
              <a:t>© Amadeus IT Group and its affiliates and subsidiaries</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98739B-D4C8-44A6-B797-7501FD315B16}" type="slidenum">
              <a:rPr lang="en-GB" noProof="0" smtClean="0"/>
              <a:t>‹#›</a:t>
            </a:fld>
            <a:endParaRPr lang="en-GB" noProof="0"/>
          </a:p>
        </p:txBody>
      </p:sp>
    </p:spTree>
    <p:extLst>
      <p:ext uri="{BB962C8B-B14F-4D97-AF65-F5344CB8AC3E}">
        <p14:creationId xmlns:p14="http://schemas.microsoft.com/office/powerpoint/2010/main" val="1501317402"/>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4456DE-AE51-4E46-95F9-0F0DE92B1976}" type="slidenum">
              <a:rPr lang="en-GB" smtClean="0"/>
              <a:t>1</a:t>
            </a:fld>
            <a:endParaRPr lang="en-GB"/>
          </a:p>
        </p:txBody>
      </p:sp>
    </p:spTree>
    <p:extLst>
      <p:ext uri="{BB962C8B-B14F-4D97-AF65-F5344CB8AC3E}">
        <p14:creationId xmlns:p14="http://schemas.microsoft.com/office/powerpoint/2010/main" val="2417811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
                <a:schemeClr val="accent3"/>
              </a:buClr>
              <a:buSzPct val="120000"/>
              <a:buFont typeface="Verdana" pitchFamily="34" charset="0"/>
              <a:buChar char="_"/>
              <a:tabLst/>
              <a:defRPr/>
            </a:pPr>
            <a:r>
              <a:rPr lang="en-GB" b="1"/>
              <a:t>Divider example with photo </a:t>
            </a:r>
          </a:p>
          <a:p>
            <a:pPr marL="171450" marR="0" indent="-171450" algn="l" defTabSz="914400" rtl="0" eaLnBrk="1" fontAlgn="auto" latinLnBrk="0" hangingPunct="1">
              <a:lnSpc>
                <a:spcPct val="100000"/>
              </a:lnSpc>
              <a:spcBef>
                <a:spcPts val="0"/>
              </a:spcBef>
              <a:spcAft>
                <a:spcPts val="0"/>
              </a:spcAft>
              <a:buClr>
                <a:schemeClr val="accent3"/>
              </a:buClr>
              <a:buSzPct val="120000"/>
              <a:buFont typeface="Verdana" pitchFamily="34" charset="0"/>
              <a:buChar char="_"/>
              <a:tabLst/>
              <a:defRPr/>
            </a:pPr>
            <a:r>
              <a:rPr lang="en-GB" sz="1200" noProof="0"/>
              <a:t>Insert new photo: Click on Insert photo-icon on slide and Insert new photo</a:t>
            </a:r>
          </a:p>
          <a:p>
            <a:pPr marL="628650" marR="0" lvl="1" indent="-171450" algn="l" defTabSz="914400" rtl="0" eaLnBrk="1" fontAlgn="auto" latinLnBrk="0" hangingPunct="1">
              <a:lnSpc>
                <a:spcPct val="100000"/>
              </a:lnSpc>
              <a:spcBef>
                <a:spcPts val="0"/>
              </a:spcBef>
              <a:spcAft>
                <a:spcPts val="0"/>
              </a:spcAft>
              <a:buClr>
                <a:schemeClr val="accent3"/>
              </a:buClr>
              <a:buSzPct val="120000"/>
              <a:buFont typeface="Verdana" pitchFamily="34" charset="0"/>
              <a:buChar char="_"/>
              <a:tabLst/>
              <a:defRPr/>
            </a:pPr>
            <a:r>
              <a:rPr lang="en-GB" sz="1200" noProof="0"/>
              <a:t>Use Crop Tool under Picture Tools to pan and zoom</a:t>
            </a:r>
          </a:p>
          <a:p>
            <a:pPr marL="171450" marR="0" indent="-171450" algn="l" defTabSz="914400" rtl="0" eaLnBrk="1" fontAlgn="auto" latinLnBrk="0" hangingPunct="1">
              <a:lnSpc>
                <a:spcPct val="100000"/>
              </a:lnSpc>
              <a:spcBef>
                <a:spcPts val="0"/>
              </a:spcBef>
              <a:spcAft>
                <a:spcPts val="0"/>
              </a:spcAft>
              <a:buClr>
                <a:schemeClr val="accent3"/>
              </a:buClr>
              <a:buSzPct val="120000"/>
              <a:buFont typeface="Verdana" pitchFamily="34" charset="0"/>
              <a:buChar char="_"/>
              <a:tabLst/>
              <a:defRPr/>
            </a:pPr>
            <a:r>
              <a:rPr lang="en-GB" sz="1200" noProof="0"/>
              <a:t>To update the text,  just click on the text</a:t>
            </a:r>
          </a:p>
          <a:p>
            <a:pPr marL="171450" marR="0" indent="-171450" algn="l" defTabSz="914400" rtl="0" eaLnBrk="1" fontAlgn="auto" latinLnBrk="0" hangingPunct="1">
              <a:lnSpc>
                <a:spcPct val="100000"/>
              </a:lnSpc>
              <a:spcBef>
                <a:spcPts val="0"/>
              </a:spcBef>
              <a:spcAft>
                <a:spcPts val="0"/>
              </a:spcAft>
              <a:buClr>
                <a:schemeClr val="accent3"/>
              </a:buClr>
              <a:buSzPct val="120000"/>
              <a:buFont typeface="Verdana" pitchFamily="34" charset="0"/>
              <a:buChar char="_"/>
              <a:tabLst/>
              <a:defRPr/>
            </a:pPr>
            <a:r>
              <a:rPr lang="en-GB" sz="1200" noProof="0"/>
              <a:t>To</a:t>
            </a:r>
            <a:r>
              <a:rPr lang="en-GB" sz="1200" baseline="0" noProof="0"/>
              <a:t> get m</a:t>
            </a:r>
            <a:r>
              <a:rPr lang="en-GB" sz="1200" noProof="0"/>
              <a:t>ore slides with this layout</a:t>
            </a:r>
            <a:r>
              <a:rPr lang="en-GB" sz="1200" baseline="0" noProof="0"/>
              <a:t> just c</a:t>
            </a:r>
            <a:r>
              <a:rPr lang="en-GB" sz="1200" noProof="0"/>
              <a:t>opy this</a:t>
            </a:r>
            <a:r>
              <a:rPr lang="en-GB" sz="1200" baseline="0" noProof="0"/>
              <a:t> </a:t>
            </a:r>
            <a:r>
              <a:rPr lang="en-GB" sz="1200" noProof="0"/>
              <a:t>slide and paste</a:t>
            </a:r>
          </a:p>
          <a:p>
            <a:endParaRPr lang="en-GB" noProof="0"/>
          </a:p>
        </p:txBody>
      </p:sp>
      <p:sp>
        <p:nvSpPr>
          <p:cNvPr id="4" name="Marcador de número de diapositiva 3"/>
          <p:cNvSpPr>
            <a:spLocks noGrp="1"/>
          </p:cNvSpPr>
          <p:nvPr>
            <p:ph type="sldNum" sz="quarter" idx="10"/>
          </p:nvPr>
        </p:nvSpPr>
        <p:spPr/>
        <p:txBody>
          <a:bodyPr/>
          <a:lstStyle/>
          <a:p>
            <a:fld id="{7F98739B-D4C8-44A6-B797-7501FD315B16}" type="slidenum">
              <a:rPr lang="es-ES" smtClean="0"/>
              <a:t>13</a:t>
            </a:fld>
            <a:endParaRPr lang="es-ES"/>
          </a:p>
        </p:txBody>
      </p:sp>
      <p:sp>
        <p:nvSpPr>
          <p:cNvPr id="6" name="Marcador de encabezado 5"/>
          <p:cNvSpPr>
            <a:spLocks noGrp="1"/>
          </p:cNvSpPr>
          <p:nvPr>
            <p:ph type="hdr" sz="quarter" idx="12"/>
          </p:nvPr>
        </p:nvSpPr>
        <p:spPr/>
        <p:txBody>
          <a:bodyPr/>
          <a:lstStyle/>
          <a:p>
            <a:endParaRPr lang="es-ES"/>
          </a:p>
        </p:txBody>
      </p:sp>
    </p:spTree>
    <p:extLst>
      <p:ext uri="{BB962C8B-B14F-4D97-AF65-F5344CB8AC3E}">
        <p14:creationId xmlns:p14="http://schemas.microsoft.com/office/powerpoint/2010/main" val="3582026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indent="-171450">
              <a:buFont typeface="Calibri" panose="020F0502020204030204" pitchFamily="34" charset="0"/>
              <a:buChar char="_"/>
            </a:pPr>
            <a:r>
              <a:rPr lang="en-GB" noProof="0"/>
              <a:t>To update the text,  just click on the text</a:t>
            </a:r>
          </a:p>
          <a:p>
            <a:pPr marL="171450" indent="-171450">
              <a:buFont typeface="Calibri" panose="020F0502020204030204" pitchFamily="34" charset="0"/>
              <a:buChar char="_"/>
            </a:pPr>
            <a:r>
              <a:rPr lang="en-GB" noProof="0"/>
              <a:t>More slides with this layout: Copy slide and paste</a:t>
            </a:r>
          </a:p>
          <a:p>
            <a:endParaRPr lang="en-GB" noProof="0"/>
          </a:p>
        </p:txBody>
      </p:sp>
      <p:sp>
        <p:nvSpPr>
          <p:cNvPr id="4" name="Marcador de encabezado 3"/>
          <p:cNvSpPr>
            <a:spLocks noGrp="1"/>
          </p:cNvSpPr>
          <p:nvPr>
            <p:ph type="hdr" sz="quarter" idx="10"/>
          </p:nvPr>
        </p:nvSpPr>
        <p:spPr/>
        <p:txBody>
          <a:bodyPr/>
          <a:lstStyle/>
          <a:p>
            <a:endParaRPr lang="es-ES"/>
          </a:p>
        </p:txBody>
      </p:sp>
      <p:sp>
        <p:nvSpPr>
          <p:cNvPr id="5" name="Marcador de número de diapositiva 4"/>
          <p:cNvSpPr>
            <a:spLocks noGrp="1"/>
          </p:cNvSpPr>
          <p:nvPr>
            <p:ph type="sldNum" sz="quarter" idx="11"/>
          </p:nvPr>
        </p:nvSpPr>
        <p:spPr/>
        <p:txBody>
          <a:bodyPr/>
          <a:lstStyle/>
          <a:p>
            <a:fld id="{7F98739B-D4C8-44A6-B797-7501FD315B16}" type="slidenum">
              <a:rPr lang="es-ES" smtClean="0"/>
              <a:t>15</a:t>
            </a:fld>
            <a:endParaRPr lang="es-ES"/>
          </a:p>
        </p:txBody>
      </p:sp>
    </p:spTree>
    <p:extLst>
      <p:ext uri="{BB962C8B-B14F-4D97-AF65-F5344CB8AC3E}">
        <p14:creationId xmlns:p14="http://schemas.microsoft.com/office/powerpoint/2010/main" val="1748101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indent="-171450">
              <a:buFont typeface="Calibri" panose="020F0502020204030204" pitchFamily="34" charset="0"/>
              <a:buChar char="_"/>
            </a:pPr>
            <a:r>
              <a:rPr lang="en-GB" noProof="0"/>
              <a:t>To update the text,  just click on the text</a:t>
            </a:r>
          </a:p>
          <a:p>
            <a:pPr marL="171450" indent="-171450">
              <a:buFont typeface="Calibri" panose="020F0502020204030204" pitchFamily="34" charset="0"/>
              <a:buChar char="_"/>
            </a:pPr>
            <a:r>
              <a:rPr lang="en-GB" noProof="0"/>
              <a:t>More slides with this layout: Copy slide and paste</a:t>
            </a:r>
          </a:p>
          <a:p>
            <a:endParaRPr lang="en-GB" noProof="0"/>
          </a:p>
        </p:txBody>
      </p:sp>
      <p:sp>
        <p:nvSpPr>
          <p:cNvPr id="4" name="Marcador de encabezado 3"/>
          <p:cNvSpPr>
            <a:spLocks noGrp="1"/>
          </p:cNvSpPr>
          <p:nvPr>
            <p:ph type="hdr" sz="quarter" idx="10"/>
          </p:nvPr>
        </p:nvSpPr>
        <p:spPr/>
        <p:txBody>
          <a:bodyPr/>
          <a:lstStyle/>
          <a:p>
            <a:endParaRPr lang="es-ES"/>
          </a:p>
        </p:txBody>
      </p:sp>
      <p:sp>
        <p:nvSpPr>
          <p:cNvPr id="5" name="Marcador de número de diapositiva 4"/>
          <p:cNvSpPr>
            <a:spLocks noGrp="1"/>
          </p:cNvSpPr>
          <p:nvPr>
            <p:ph type="sldNum" sz="quarter" idx="11"/>
          </p:nvPr>
        </p:nvSpPr>
        <p:spPr/>
        <p:txBody>
          <a:bodyPr/>
          <a:lstStyle/>
          <a:p>
            <a:fld id="{7F98739B-D4C8-44A6-B797-7501FD315B16}" type="slidenum">
              <a:rPr lang="es-ES" smtClean="0"/>
              <a:t>16</a:t>
            </a:fld>
            <a:endParaRPr lang="es-ES"/>
          </a:p>
        </p:txBody>
      </p:sp>
    </p:spTree>
    <p:extLst>
      <p:ext uri="{BB962C8B-B14F-4D97-AF65-F5344CB8AC3E}">
        <p14:creationId xmlns:p14="http://schemas.microsoft.com/office/powerpoint/2010/main" val="4264142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indent="-171450">
              <a:buFont typeface="Calibri" panose="020F0502020204030204" pitchFamily="34" charset="0"/>
              <a:buChar char="_"/>
            </a:pPr>
            <a:r>
              <a:rPr lang="en-GB" noProof="0"/>
              <a:t>To update the text,  just click on the text</a:t>
            </a:r>
          </a:p>
          <a:p>
            <a:pPr marL="171450" indent="-171450">
              <a:buFont typeface="Calibri" panose="020F0502020204030204" pitchFamily="34" charset="0"/>
              <a:buChar char="_"/>
            </a:pPr>
            <a:r>
              <a:rPr lang="en-GB" noProof="0"/>
              <a:t>More slides with this layout: Copy slide and paste</a:t>
            </a:r>
          </a:p>
          <a:p>
            <a:endParaRPr lang="en-GB" noProof="0"/>
          </a:p>
        </p:txBody>
      </p:sp>
      <p:sp>
        <p:nvSpPr>
          <p:cNvPr id="4" name="Marcador de encabezado 3"/>
          <p:cNvSpPr>
            <a:spLocks noGrp="1"/>
          </p:cNvSpPr>
          <p:nvPr>
            <p:ph type="hdr" sz="quarter" idx="10"/>
          </p:nvPr>
        </p:nvSpPr>
        <p:spPr/>
        <p:txBody>
          <a:bodyPr/>
          <a:lstStyle/>
          <a:p>
            <a:endParaRPr lang="es-ES"/>
          </a:p>
        </p:txBody>
      </p:sp>
      <p:sp>
        <p:nvSpPr>
          <p:cNvPr id="5" name="Marcador de número de diapositiva 4"/>
          <p:cNvSpPr>
            <a:spLocks noGrp="1"/>
          </p:cNvSpPr>
          <p:nvPr>
            <p:ph type="sldNum" sz="quarter" idx="11"/>
          </p:nvPr>
        </p:nvSpPr>
        <p:spPr/>
        <p:txBody>
          <a:bodyPr/>
          <a:lstStyle/>
          <a:p>
            <a:fld id="{7F98739B-D4C8-44A6-B797-7501FD315B16}" type="slidenum">
              <a:rPr lang="es-ES" smtClean="0"/>
              <a:t>17</a:t>
            </a:fld>
            <a:endParaRPr lang="es-ES"/>
          </a:p>
        </p:txBody>
      </p:sp>
    </p:spTree>
    <p:extLst>
      <p:ext uri="{BB962C8B-B14F-4D97-AF65-F5344CB8AC3E}">
        <p14:creationId xmlns:p14="http://schemas.microsoft.com/office/powerpoint/2010/main" val="3257975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indent="-171450">
              <a:buFont typeface="Calibri" panose="020F0502020204030204" pitchFamily="34" charset="0"/>
              <a:buChar char="_"/>
            </a:pPr>
            <a:r>
              <a:rPr lang="en-GB" noProof="0"/>
              <a:t>To update the text,  just click on the text</a:t>
            </a:r>
          </a:p>
          <a:p>
            <a:pPr marL="171450" indent="-171450">
              <a:buFont typeface="Calibri" panose="020F0502020204030204" pitchFamily="34" charset="0"/>
              <a:buChar char="_"/>
            </a:pPr>
            <a:r>
              <a:rPr lang="en-GB" noProof="0"/>
              <a:t>More slides with this layout: Copy slide and paste</a:t>
            </a:r>
          </a:p>
          <a:p>
            <a:endParaRPr lang="en-GB" noProof="0"/>
          </a:p>
        </p:txBody>
      </p:sp>
      <p:sp>
        <p:nvSpPr>
          <p:cNvPr id="4" name="Marcador de encabezado 3"/>
          <p:cNvSpPr>
            <a:spLocks noGrp="1"/>
          </p:cNvSpPr>
          <p:nvPr>
            <p:ph type="hdr" sz="quarter" idx="10"/>
          </p:nvPr>
        </p:nvSpPr>
        <p:spPr/>
        <p:txBody>
          <a:bodyPr/>
          <a:lstStyle/>
          <a:p>
            <a:endParaRPr lang="es-ES"/>
          </a:p>
        </p:txBody>
      </p:sp>
      <p:sp>
        <p:nvSpPr>
          <p:cNvPr id="5" name="Marcador de número de diapositiva 4"/>
          <p:cNvSpPr>
            <a:spLocks noGrp="1"/>
          </p:cNvSpPr>
          <p:nvPr>
            <p:ph type="sldNum" sz="quarter" idx="11"/>
          </p:nvPr>
        </p:nvSpPr>
        <p:spPr/>
        <p:txBody>
          <a:bodyPr/>
          <a:lstStyle/>
          <a:p>
            <a:fld id="{7F98739B-D4C8-44A6-B797-7501FD315B16}" type="slidenum">
              <a:rPr lang="es-ES" smtClean="0"/>
              <a:t>18</a:t>
            </a:fld>
            <a:endParaRPr lang="es-ES"/>
          </a:p>
        </p:txBody>
      </p:sp>
    </p:spTree>
    <p:extLst>
      <p:ext uri="{BB962C8B-B14F-4D97-AF65-F5344CB8AC3E}">
        <p14:creationId xmlns:p14="http://schemas.microsoft.com/office/powerpoint/2010/main" val="155077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
                <a:schemeClr val="accent3"/>
              </a:buClr>
              <a:buSzPct val="120000"/>
              <a:buFont typeface="Verdana" pitchFamily="34" charset="0"/>
              <a:buChar char="_"/>
              <a:tabLst/>
              <a:defRPr/>
            </a:pPr>
            <a:r>
              <a:rPr lang="en-GB" b="1"/>
              <a:t>Divider example with photo </a:t>
            </a:r>
          </a:p>
          <a:p>
            <a:pPr marL="171450" marR="0" indent="-171450" algn="l" defTabSz="914400" rtl="0" eaLnBrk="1" fontAlgn="auto" latinLnBrk="0" hangingPunct="1">
              <a:lnSpc>
                <a:spcPct val="100000"/>
              </a:lnSpc>
              <a:spcBef>
                <a:spcPts val="0"/>
              </a:spcBef>
              <a:spcAft>
                <a:spcPts val="0"/>
              </a:spcAft>
              <a:buClr>
                <a:schemeClr val="accent3"/>
              </a:buClr>
              <a:buSzPct val="120000"/>
              <a:buFont typeface="Verdana" pitchFamily="34" charset="0"/>
              <a:buChar char="_"/>
              <a:tabLst/>
              <a:defRPr/>
            </a:pPr>
            <a:r>
              <a:rPr lang="en-GB" sz="1200" noProof="0"/>
              <a:t>Insert new photo: Click on Insert photo-icon on slide and Insert new photo</a:t>
            </a:r>
          </a:p>
          <a:p>
            <a:pPr marL="628650" marR="0" lvl="1" indent="-171450" algn="l" defTabSz="914400" rtl="0" eaLnBrk="1" fontAlgn="auto" latinLnBrk="0" hangingPunct="1">
              <a:lnSpc>
                <a:spcPct val="100000"/>
              </a:lnSpc>
              <a:spcBef>
                <a:spcPts val="0"/>
              </a:spcBef>
              <a:spcAft>
                <a:spcPts val="0"/>
              </a:spcAft>
              <a:buClr>
                <a:schemeClr val="accent3"/>
              </a:buClr>
              <a:buSzPct val="120000"/>
              <a:buFont typeface="Verdana" pitchFamily="34" charset="0"/>
              <a:buChar char="_"/>
              <a:tabLst/>
              <a:defRPr/>
            </a:pPr>
            <a:r>
              <a:rPr lang="en-GB" sz="1200" noProof="0"/>
              <a:t>Use Crop Tool under Picture Tools to pan and zoom</a:t>
            </a:r>
          </a:p>
          <a:p>
            <a:pPr marL="171450" marR="0" indent="-171450" algn="l" defTabSz="914400" rtl="0" eaLnBrk="1" fontAlgn="auto" latinLnBrk="0" hangingPunct="1">
              <a:lnSpc>
                <a:spcPct val="100000"/>
              </a:lnSpc>
              <a:spcBef>
                <a:spcPts val="0"/>
              </a:spcBef>
              <a:spcAft>
                <a:spcPts val="0"/>
              </a:spcAft>
              <a:buClr>
                <a:schemeClr val="accent3"/>
              </a:buClr>
              <a:buSzPct val="120000"/>
              <a:buFont typeface="Verdana" pitchFamily="34" charset="0"/>
              <a:buChar char="_"/>
              <a:tabLst/>
              <a:defRPr/>
            </a:pPr>
            <a:r>
              <a:rPr lang="en-GB" sz="1200" noProof="0"/>
              <a:t>To update the text,  just click on the text</a:t>
            </a:r>
          </a:p>
          <a:p>
            <a:pPr marL="171450" marR="0" indent="-171450" algn="l" defTabSz="914400" rtl="0" eaLnBrk="1" fontAlgn="auto" latinLnBrk="0" hangingPunct="1">
              <a:lnSpc>
                <a:spcPct val="100000"/>
              </a:lnSpc>
              <a:spcBef>
                <a:spcPts val="0"/>
              </a:spcBef>
              <a:spcAft>
                <a:spcPts val="0"/>
              </a:spcAft>
              <a:buClr>
                <a:schemeClr val="accent3"/>
              </a:buClr>
              <a:buSzPct val="120000"/>
              <a:buFont typeface="Verdana" pitchFamily="34" charset="0"/>
              <a:buChar char="_"/>
              <a:tabLst/>
              <a:defRPr/>
            </a:pPr>
            <a:r>
              <a:rPr lang="en-GB" sz="1200" noProof="0"/>
              <a:t>To</a:t>
            </a:r>
            <a:r>
              <a:rPr lang="en-GB" sz="1200" baseline="0" noProof="0"/>
              <a:t> get m</a:t>
            </a:r>
            <a:r>
              <a:rPr lang="en-GB" sz="1200" noProof="0"/>
              <a:t>ore slides with this layout</a:t>
            </a:r>
            <a:r>
              <a:rPr lang="en-GB" sz="1200" baseline="0" noProof="0"/>
              <a:t> just c</a:t>
            </a:r>
            <a:r>
              <a:rPr lang="en-GB" sz="1200" noProof="0"/>
              <a:t>opy this</a:t>
            </a:r>
            <a:r>
              <a:rPr lang="en-GB" sz="1200" baseline="0" noProof="0"/>
              <a:t> </a:t>
            </a:r>
            <a:r>
              <a:rPr lang="en-GB" sz="1200" noProof="0"/>
              <a:t>slide and paste</a:t>
            </a:r>
          </a:p>
          <a:p>
            <a:endParaRPr lang="en-GB" noProof="0"/>
          </a:p>
        </p:txBody>
      </p:sp>
      <p:sp>
        <p:nvSpPr>
          <p:cNvPr id="4" name="Marcador de número de diapositiva 3"/>
          <p:cNvSpPr>
            <a:spLocks noGrp="1"/>
          </p:cNvSpPr>
          <p:nvPr>
            <p:ph type="sldNum" sz="quarter" idx="10"/>
          </p:nvPr>
        </p:nvSpPr>
        <p:spPr/>
        <p:txBody>
          <a:bodyPr/>
          <a:lstStyle/>
          <a:p>
            <a:fld id="{7F98739B-D4C8-44A6-B797-7501FD315B16}" type="slidenum">
              <a:rPr lang="es-ES" smtClean="0"/>
              <a:t>19</a:t>
            </a:fld>
            <a:endParaRPr lang="es-ES"/>
          </a:p>
        </p:txBody>
      </p:sp>
      <p:sp>
        <p:nvSpPr>
          <p:cNvPr id="6" name="Marcador de encabezado 5"/>
          <p:cNvSpPr>
            <a:spLocks noGrp="1"/>
          </p:cNvSpPr>
          <p:nvPr>
            <p:ph type="hdr" sz="quarter" idx="12"/>
          </p:nvPr>
        </p:nvSpPr>
        <p:spPr/>
        <p:txBody>
          <a:bodyPr/>
          <a:lstStyle/>
          <a:p>
            <a:endParaRPr lang="es-ES"/>
          </a:p>
        </p:txBody>
      </p:sp>
    </p:spTree>
    <p:extLst>
      <p:ext uri="{BB962C8B-B14F-4D97-AF65-F5344CB8AC3E}">
        <p14:creationId xmlns:p14="http://schemas.microsoft.com/office/powerpoint/2010/main" val="1595968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indent="-171450">
              <a:buFont typeface="Calibri" panose="020F0502020204030204" pitchFamily="34" charset="0"/>
              <a:buChar char="_"/>
            </a:pPr>
            <a:r>
              <a:rPr lang="en-GB" noProof="0"/>
              <a:t>To update the text,  just click on the text</a:t>
            </a:r>
          </a:p>
          <a:p>
            <a:pPr marL="171450" indent="-171450">
              <a:buFont typeface="Calibri" panose="020F0502020204030204" pitchFamily="34" charset="0"/>
              <a:buChar char="_"/>
            </a:pPr>
            <a:r>
              <a:rPr lang="en-GB" noProof="0"/>
              <a:t>More slides with this layout: Copy slide and paste</a:t>
            </a:r>
          </a:p>
          <a:p>
            <a:endParaRPr lang="en-GB" noProof="0"/>
          </a:p>
        </p:txBody>
      </p:sp>
      <p:sp>
        <p:nvSpPr>
          <p:cNvPr id="4" name="Marcador de encabezado 3"/>
          <p:cNvSpPr>
            <a:spLocks noGrp="1"/>
          </p:cNvSpPr>
          <p:nvPr>
            <p:ph type="hdr" sz="quarter" idx="10"/>
          </p:nvPr>
        </p:nvSpPr>
        <p:spPr/>
        <p:txBody>
          <a:bodyPr/>
          <a:lstStyle/>
          <a:p>
            <a:endParaRPr lang="es-ES"/>
          </a:p>
        </p:txBody>
      </p:sp>
      <p:sp>
        <p:nvSpPr>
          <p:cNvPr id="5" name="Marcador de número de diapositiva 4"/>
          <p:cNvSpPr>
            <a:spLocks noGrp="1"/>
          </p:cNvSpPr>
          <p:nvPr>
            <p:ph type="sldNum" sz="quarter" idx="11"/>
          </p:nvPr>
        </p:nvSpPr>
        <p:spPr/>
        <p:txBody>
          <a:bodyPr/>
          <a:lstStyle/>
          <a:p>
            <a:fld id="{7F98739B-D4C8-44A6-B797-7501FD315B16}" type="slidenum">
              <a:rPr lang="es-ES" smtClean="0"/>
              <a:t>21</a:t>
            </a:fld>
            <a:endParaRPr lang="es-ES"/>
          </a:p>
        </p:txBody>
      </p:sp>
    </p:spTree>
    <p:extLst>
      <p:ext uri="{BB962C8B-B14F-4D97-AF65-F5344CB8AC3E}">
        <p14:creationId xmlns:p14="http://schemas.microsoft.com/office/powerpoint/2010/main" val="202034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indent="-171450">
              <a:buFont typeface="Calibri" panose="020F0502020204030204" pitchFamily="34" charset="0"/>
              <a:buChar char="_"/>
            </a:pPr>
            <a:r>
              <a:rPr lang="en-GB" noProof="0"/>
              <a:t>To update the text,  just click on the text</a:t>
            </a:r>
          </a:p>
          <a:p>
            <a:pPr marL="171450" indent="-171450">
              <a:buFont typeface="Calibri" panose="020F0502020204030204" pitchFamily="34" charset="0"/>
              <a:buChar char="_"/>
            </a:pPr>
            <a:r>
              <a:rPr lang="en-GB" noProof="0"/>
              <a:t>More slides with this layout: Copy slide and paste</a:t>
            </a:r>
          </a:p>
          <a:p>
            <a:endParaRPr lang="en-GB" noProof="0"/>
          </a:p>
        </p:txBody>
      </p:sp>
      <p:sp>
        <p:nvSpPr>
          <p:cNvPr id="4" name="Marcador de encabezado 3"/>
          <p:cNvSpPr>
            <a:spLocks noGrp="1"/>
          </p:cNvSpPr>
          <p:nvPr>
            <p:ph type="hdr" sz="quarter" idx="10"/>
          </p:nvPr>
        </p:nvSpPr>
        <p:spPr/>
        <p:txBody>
          <a:bodyPr/>
          <a:lstStyle/>
          <a:p>
            <a:endParaRPr lang="es-ES"/>
          </a:p>
        </p:txBody>
      </p:sp>
      <p:sp>
        <p:nvSpPr>
          <p:cNvPr id="5" name="Marcador de número de diapositiva 4"/>
          <p:cNvSpPr>
            <a:spLocks noGrp="1"/>
          </p:cNvSpPr>
          <p:nvPr>
            <p:ph type="sldNum" sz="quarter" idx="11"/>
          </p:nvPr>
        </p:nvSpPr>
        <p:spPr/>
        <p:txBody>
          <a:bodyPr/>
          <a:lstStyle/>
          <a:p>
            <a:fld id="{7F98739B-D4C8-44A6-B797-7501FD315B16}" type="slidenum">
              <a:rPr lang="es-ES" smtClean="0"/>
              <a:t>22</a:t>
            </a:fld>
            <a:endParaRPr lang="es-ES"/>
          </a:p>
        </p:txBody>
      </p:sp>
    </p:spTree>
    <p:extLst>
      <p:ext uri="{BB962C8B-B14F-4D97-AF65-F5344CB8AC3E}">
        <p14:creationId xmlns:p14="http://schemas.microsoft.com/office/powerpoint/2010/main" val="3203493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indent="-171450">
              <a:buFont typeface="Calibri" panose="020F0502020204030204" pitchFamily="34" charset="0"/>
              <a:buChar char="_"/>
            </a:pPr>
            <a:r>
              <a:rPr lang="en-GB" noProof="0"/>
              <a:t>To update the text,  just click on the text</a:t>
            </a:r>
          </a:p>
          <a:p>
            <a:pPr marL="171450" indent="-171450">
              <a:buFont typeface="Calibri" panose="020F0502020204030204" pitchFamily="34" charset="0"/>
              <a:buChar char="_"/>
            </a:pPr>
            <a:r>
              <a:rPr lang="en-GB" noProof="0"/>
              <a:t>More slides with this layout: Copy slide and paste</a:t>
            </a:r>
          </a:p>
          <a:p>
            <a:endParaRPr lang="en-GB" noProof="0"/>
          </a:p>
        </p:txBody>
      </p:sp>
      <p:sp>
        <p:nvSpPr>
          <p:cNvPr id="4" name="Marcador de encabezado 3"/>
          <p:cNvSpPr>
            <a:spLocks noGrp="1"/>
          </p:cNvSpPr>
          <p:nvPr>
            <p:ph type="hdr" sz="quarter" idx="10"/>
          </p:nvPr>
        </p:nvSpPr>
        <p:spPr/>
        <p:txBody>
          <a:bodyPr/>
          <a:lstStyle/>
          <a:p>
            <a:endParaRPr lang="es-ES"/>
          </a:p>
        </p:txBody>
      </p:sp>
      <p:sp>
        <p:nvSpPr>
          <p:cNvPr id="5" name="Marcador de número de diapositiva 4"/>
          <p:cNvSpPr>
            <a:spLocks noGrp="1"/>
          </p:cNvSpPr>
          <p:nvPr>
            <p:ph type="sldNum" sz="quarter" idx="11"/>
          </p:nvPr>
        </p:nvSpPr>
        <p:spPr/>
        <p:txBody>
          <a:bodyPr/>
          <a:lstStyle/>
          <a:p>
            <a:fld id="{7F98739B-D4C8-44A6-B797-7501FD315B16}" type="slidenum">
              <a:rPr lang="es-ES" smtClean="0"/>
              <a:t>23</a:t>
            </a:fld>
            <a:endParaRPr lang="es-ES"/>
          </a:p>
        </p:txBody>
      </p:sp>
    </p:spTree>
    <p:extLst>
      <p:ext uri="{BB962C8B-B14F-4D97-AF65-F5344CB8AC3E}">
        <p14:creationId xmlns:p14="http://schemas.microsoft.com/office/powerpoint/2010/main" val="816230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
                <a:schemeClr val="accent3"/>
              </a:buClr>
              <a:buSzPct val="120000"/>
              <a:buFont typeface="Verdana" pitchFamily="34" charset="0"/>
              <a:buChar char="_"/>
              <a:tabLst/>
              <a:defRPr/>
            </a:pPr>
            <a:r>
              <a:rPr lang="en-GB" b="1"/>
              <a:t>Divider example with photo </a:t>
            </a:r>
          </a:p>
          <a:p>
            <a:pPr marL="171450" marR="0" indent="-171450" algn="l" defTabSz="914400" rtl="0" eaLnBrk="1" fontAlgn="auto" latinLnBrk="0" hangingPunct="1">
              <a:lnSpc>
                <a:spcPct val="100000"/>
              </a:lnSpc>
              <a:spcBef>
                <a:spcPts val="0"/>
              </a:spcBef>
              <a:spcAft>
                <a:spcPts val="0"/>
              </a:spcAft>
              <a:buClr>
                <a:schemeClr val="accent3"/>
              </a:buClr>
              <a:buSzPct val="120000"/>
              <a:buFont typeface="Verdana" pitchFamily="34" charset="0"/>
              <a:buChar char="_"/>
              <a:tabLst/>
              <a:defRPr/>
            </a:pPr>
            <a:r>
              <a:rPr lang="en-GB" sz="1200" noProof="0"/>
              <a:t>Insert new photo: Click on Insert photo-icon on slide and Insert new photo</a:t>
            </a:r>
          </a:p>
          <a:p>
            <a:pPr marL="628650" marR="0" lvl="1" indent="-171450" algn="l" defTabSz="914400" rtl="0" eaLnBrk="1" fontAlgn="auto" latinLnBrk="0" hangingPunct="1">
              <a:lnSpc>
                <a:spcPct val="100000"/>
              </a:lnSpc>
              <a:spcBef>
                <a:spcPts val="0"/>
              </a:spcBef>
              <a:spcAft>
                <a:spcPts val="0"/>
              </a:spcAft>
              <a:buClr>
                <a:schemeClr val="accent3"/>
              </a:buClr>
              <a:buSzPct val="120000"/>
              <a:buFont typeface="Verdana" pitchFamily="34" charset="0"/>
              <a:buChar char="_"/>
              <a:tabLst/>
              <a:defRPr/>
            </a:pPr>
            <a:r>
              <a:rPr lang="en-GB" sz="1200" noProof="0"/>
              <a:t>Use Crop Tool under Picture Tools to pan and zoom</a:t>
            </a:r>
          </a:p>
          <a:p>
            <a:pPr marL="171450" marR="0" indent="-171450" algn="l" defTabSz="914400" rtl="0" eaLnBrk="1" fontAlgn="auto" latinLnBrk="0" hangingPunct="1">
              <a:lnSpc>
                <a:spcPct val="100000"/>
              </a:lnSpc>
              <a:spcBef>
                <a:spcPts val="0"/>
              </a:spcBef>
              <a:spcAft>
                <a:spcPts val="0"/>
              </a:spcAft>
              <a:buClr>
                <a:schemeClr val="accent3"/>
              </a:buClr>
              <a:buSzPct val="120000"/>
              <a:buFont typeface="Verdana" pitchFamily="34" charset="0"/>
              <a:buChar char="_"/>
              <a:tabLst/>
              <a:defRPr/>
            </a:pPr>
            <a:r>
              <a:rPr lang="en-GB" sz="1200" noProof="0"/>
              <a:t>To update the text,  just click on the text</a:t>
            </a:r>
          </a:p>
          <a:p>
            <a:pPr marL="171450" marR="0" indent="-171450" algn="l" defTabSz="914400" rtl="0" eaLnBrk="1" fontAlgn="auto" latinLnBrk="0" hangingPunct="1">
              <a:lnSpc>
                <a:spcPct val="100000"/>
              </a:lnSpc>
              <a:spcBef>
                <a:spcPts val="0"/>
              </a:spcBef>
              <a:spcAft>
                <a:spcPts val="0"/>
              </a:spcAft>
              <a:buClr>
                <a:schemeClr val="accent3"/>
              </a:buClr>
              <a:buSzPct val="120000"/>
              <a:buFont typeface="Verdana" pitchFamily="34" charset="0"/>
              <a:buChar char="_"/>
              <a:tabLst/>
              <a:defRPr/>
            </a:pPr>
            <a:r>
              <a:rPr lang="en-GB" sz="1200" noProof="0"/>
              <a:t>To</a:t>
            </a:r>
            <a:r>
              <a:rPr lang="en-GB" sz="1200" baseline="0" noProof="0"/>
              <a:t> get m</a:t>
            </a:r>
            <a:r>
              <a:rPr lang="en-GB" sz="1200" noProof="0"/>
              <a:t>ore slides with this layout</a:t>
            </a:r>
            <a:r>
              <a:rPr lang="en-GB" sz="1200" baseline="0" noProof="0"/>
              <a:t> just c</a:t>
            </a:r>
            <a:r>
              <a:rPr lang="en-GB" sz="1200" noProof="0"/>
              <a:t>opy this</a:t>
            </a:r>
            <a:r>
              <a:rPr lang="en-GB" sz="1200" baseline="0" noProof="0"/>
              <a:t> </a:t>
            </a:r>
            <a:r>
              <a:rPr lang="en-GB" sz="1200" noProof="0"/>
              <a:t>slide and paste</a:t>
            </a:r>
          </a:p>
          <a:p>
            <a:endParaRPr lang="en-GB" noProof="0"/>
          </a:p>
        </p:txBody>
      </p:sp>
      <p:sp>
        <p:nvSpPr>
          <p:cNvPr id="4" name="Marcador de número de diapositiva 3"/>
          <p:cNvSpPr>
            <a:spLocks noGrp="1"/>
          </p:cNvSpPr>
          <p:nvPr>
            <p:ph type="sldNum" sz="quarter" idx="10"/>
          </p:nvPr>
        </p:nvSpPr>
        <p:spPr/>
        <p:txBody>
          <a:bodyPr/>
          <a:lstStyle/>
          <a:p>
            <a:fld id="{7F98739B-D4C8-44A6-B797-7501FD315B16}" type="slidenum">
              <a:rPr lang="es-ES" smtClean="0"/>
              <a:t>24</a:t>
            </a:fld>
            <a:endParaRPr lang="es-ES"/>
          </a:p>
        </p:txBody>
      </p:sp>
      <p:sp>
        <p:nvSpPr>
          <p:cNvPr id="6" name="Marcador de encabezado 5"/>
          <p:cNvSpPr>
            <a:spLocks noGrp="1"/>
          </p:cNvSpPr>
          <p:nvPr>
            <p:ph type="hdr" sz="quarter" idx="12"/>
          </p:nvPr>
        </p:nvSpPr>
        <p:spPr/>
        <p:txBody>
          <a:bodyPr/>
          <a:lstStyle/>
          <a:p>
            <a:endParaRPr lang="es-ES"/>
          </a:p>
        </p:txBody>
      </p:sp>
    </p:spTree>
    <p:extLst>
      <p:ext uri="{BB962C8B-B14F-4D97-AF65-F5344CB8AC3E}">
        <p14:creationId xmlns:p14="http://schemas.microsoft.com/office/powerpoint/2010/main" val="3000415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143000"/>
            <a:ext cx="5486400" cy="30876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accent3"/>
              </a:buClr>
              <a:buSzPct val="120000"/>
              <a:buFont typeface="Verdana" pitchFamily="34" charset="0"/>
              <a:buNone/>
              <a:tabLst/>
              <a:defRPr/>
            </a:pPr>
            <a:endParaRPr lang="en-GB" sz="1200" noProof="0"/>
          </a:p>
        </p:txBody>
      </p:sp>
      <p:sp>
        <p:nvSpPr>
          <p:cNvPr id="4" name="Header Placeholder 3"/>
          <p:cNvSpPr>
            <a:spLocks noGrp="1"/>
          </p:cNvSpPr>
          <p:nvPr>
            <p:ph type="hdr" sz="quarter" idx="10"/>
          </p:nvPr>
        </p:nvSpPr>
        <p:spPr/>
        <p:txBody>
          <a:bodyPr/>
          <a:lstStyle/>
          <a:p>
            <a:endParaRPr lang="es-ES"/>
          </a:p>
        </p:txBody>
      </p:sp>
      <p:sp>
        <p:nvSpPr>
          <p:cNvPr id="5" name="Slide Number Placeholder 4"/>
          <p:cNvSpPr>
            <a:spLocks noGrp="1"/>
          </p:cNvSpPr>
          <p:nvPr>
            <p:ph type="sldNum" sz="quarter" idx="11"/>
          </p:nvPr>
        </p:nvSpPr>
        <p:spPr/>
        <p:txBody>
          <a:bodyPr/>
          <a:lstStyle/>
          <a:p>
            <a:fld id="{7F98739B-D4C8-44A6-B797-7501FD315B16}" type="slidenum">
              <a:rPr lang="es-ES" smtClean="0"/>
              <a:t>2</a:t>
            </a:fld>
            <a:endParaRPr lang="es-ES"/>
          </a:p>
        </p:txBody>
      </p:sp>
    </p:spTree>
    <p:extLst>
      <p:ext uri="{BB962C8B-B14F-4D97-AF65-F5344CB8AC3E}">
        <p14:creationId xmlns:p14="http://schemas.microsoft.com/office/powerpoint/2010/main" val="2528040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indent="-171450">
              <a:buFont typeface="Calibri" panose="020F0502020204030204" pitchFamily="34" charset="0"/>
              <a:buChar char="_"/>
            </a:pPr>
            <a:r>
              <a:rPr lang="en-GB" noProof="0"/>
              <a:t>To update the text,  just click on the text</a:t>
            </a:r>
          </a:p>
          <a:p>
            <a:pPr marL="171450" indent="-171450">
              <a:buFont typeface="Calibri" panose="020F0502020204030204" pitchFamily="34" charset="0"/>
              <a:buChar char="_"/>
            </a:pPr>
            <a:r>
              <a:rPr lang="en-GB" noProof="0"/>
              <a:t>More slides with this layout: Copy slide and paste</a:t>
            </a:r>
          </a:p>
          <a:p>
            <a:endParaRPr lang="en-GB" noProof="0"/>
          </a:p>
        </p:txBody>
      </p:sp>
      <p:sp>
        <p:nvSpPr>
          <p:cNvPr id="4" name="Marcador de encabezado 3"/>
          <p:cNvSpPr>
            <a:spLocks noGrp="1"/>
          </p:cNvSpPr>
          <p:nvPr>
            <p:ph type="hdr" sz="quarter" idx="10"/>
          </p:nvPr>
        </p:nvSpPr>
        <p:spPr/>
        <p:txBody>
          <a:bodyPr/>
          <a:lstStyle/>
          <a:p>
            <a:endParaRPr lang="es-ES"/>
          </a:p>
        </p:txBody>
      </p:sp>
      <p:sp>
        <p:nvSpPr>
          <p:cNvPr id="5" name="Marcador de número de diapositiva 4"/>
          <p:cNvSpPr>
            <a:spLocks noGrp="1"/>
          </p:cNvSpPr>
          <p:nvPr>
            <p:ph type="sldNum" sz="quarter" idx="11"/>
          </p:nvPr>
        </p:nvSpPr>
        <p:spPr/>
        <p:txBody>
          <a:bodyPr/>
          <a:lstStyle/>
          <a:p>
            <a:fld id="{7F98739B-D4C8-44A6-B797-7501FD315B16}" type="slidenum">
              <a:rPr lang="es-ES" smtClean="0"/>
              <a:t>25</a:t>
            </a:fld>
            <a:endParaRPr lang="es-ES"/>
          </a:p>
        </p:txBody>
      </p:sp>
    </p:spTree>
    <p:extLst>
      <p:ext uri="{BB962C8B-B14F-4D97-AF65-F5344CB8AC3E}">
        <p14:creationId xmlns:p14="http://schemas.microsoft.com/office/powerpoint/2010/main" val="1804996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indent="-171450">
              <a:buFont typeface="Calibri" panose="020F0502020204030204" pitchFamily="34" charset="0"/>
              <a:buChar char="_"/>
            </a:pPr>
            <a:r>
              <a:rPr lang="en-GB" noProof="0"/>
              <a:t>To update the text,  just click on the text</a:t>
            </a:r>
          </a:p>
          <a:p>
            <a:pPr marL="171450" indent="-171450">
              <a:buFont typeface="Calibri" panose="020F0502020204030204" pitchFamily="34" charset="0"/>
              <a:buChar char="_"/>
            </a:pPr>
            <a:r>
              <a:rPr lang="en-GB" noProof="0"/>
              <a:t>More slides with this layout: Copy slide and paste</a:t>
            </a:r>
          </a:p>
          <a:p>
            <a:endParaRPr lang="en-GB" noProof="0"/>
          </a:p>
        </p:txBody>
      </p:sp>
      <p:sp>
        <p:nvSpPr>
          <p:cNvPr id="4" name="Marcador de encabezado 3"/>
          <p:cNvSpPr>
            <a:spLocks noGrp="1"/>
          </p:cNvSpPr>
          <p:nvPr>
            <p:ph type="hdr" sz="quarter" idx="10"/>
          </p:nvPr>
        </p:nvSpPr>
        <p:spPr/>
        <p:txBody>
          <a:bodyPr/>
          <a:lstStyle/>
          <a:p>
            <a:endParaRPr lang="es-ES"/>
          </a:p>
        </p:txBody>
      </p:sp>
      <p:sp>
        <p:nvSpPr>
          <p:cNvPr id="5" name="Marcador de número de diapositiva 4"/>
          <p:cNvSpPr>
            <a:spLocks noGrp="1"/>
          </p:cNvSpPr>
          <p:nvPr>
            <p:ph type="sldNum" sz="quarter" idx="11"/>
          </p:nvPr>
        </p:nvSpPr>
        <p:spPr/>
        <p:txBody>
          <a:bodyPr/>
          <a:lstStyle/>
          <a:p>
            <a:fld id="{7F98739B-D4C8-44A6-B797-7501FD315B16}" type="slidenum">
              <a:rPr lang="es-ES" smtClean="0"/>
              <a:t>26</a:t>
            </a:fld>
            <a:endParaRPr lang="es-ES"/>
          </a:p>
        </p:txBody>
      </p:sp>
    </p:spTree>
    <p:extLst>
      <p:ext uri="{BB962C8B-B14F-4D97-AF65-F5344CB8AC3E}">
        <p14:creationId xmlns:p14="http://schemas.microsoft.com/office/powerpoint/2010/main" val="773402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indent="-171450">
              <a:buFont typeface="Calibri" panose="020F0502020204030204" pitchFamily="34" charset="0"/>
              <a:buChar char="_"/>
            </a:pPr>
            <a:r>
              <a:rPr lang="en-GB" noProof="0"/>
              <a:t>To update the text,  just click on the text</a:t>
            </a:r>
          </a:p>
          <a:p>
            <a:pPr marL="171450" indent="-171450">
              <a:buFont typeface="Calibri" panose="020F0502020204030204" pitchFamily="34" charset="0"/>
              <a:buChar char="_"/>
            </a:pPr>
            <a:r>
              <a:rPr lang="en-GB" noProof="0"/>
              <a:t>More slides with this layout: Copy slide and paste</a:t>
            </a:r>
          </a:p>
          <a:p>
            <a:endParaRPr lang="en-GB" noProof="0"/>
          </a:p>
        </p:txBody>
      </p:sp>
      <p:sp>
        <p:nvSpPr>
          <p:cNvPr id="4" name="Marcador de encabezado 3"/>
          <p:cNvSpPr>
            <a:spLocks noGrp="1"/>
          </p:cNvSpPr>
          <p:nvPr>
            <p:ph type="hdr" sz="quarter" idx="10"/>
          </p:nvPr>
        </p:nvSpPr>
        <p:spPr/>
        <p:txBody>
          <a:bodyPr/>
          <a:lstStyle/>
          <a:p>
            <a:endParaRPr lang="es-ES"/>
          </a:p>
        </p:txBody>
      </p:sp>
      <p:sp>
        <p:nvSpPr>
          <p:cNvPr id="5" name="Marcador de número de diapositiva 4"/>
          <p:cNvSpPr>
            <a:spLocks noGrp="1"/>
          </p:cNvSpPr>
          <p:nvPr>
            <p:ph type="sldNum" sz="quarter" idx="11"/>
          </p:nvPr>
        </p:nvSpPr>
        <p:spPr/>
        <p:txBody>
          <a:bodyPr/>
          <a:lstStyle/>
          <a:p>
            <a:fld id="{7F98739B-D4C8-44A6-B797-7501FD315B16}" type="slidenum">
              <a:rPr lang="es-ES" smtClean="0"/>
              <a:t>27</a:t>
            </a:fld>
            <a:endParaRPr lang="es-ES"/>
          </a:p>
        </p:txBody>
      </p:sp>
    </p:spTree>
    <p:extLst>
      <p:ext uri="{BB962C8B-B14F-4D97-AF65-F5344CB8AC3E}">
        <p14:creationId xmlns:p14="http://schemas.microsoft.com/office/powerpoint/2010/main" val="2047847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indent="-171450">
              <a:buFont typeface="Calibri" panose="020F0502020204030204" pitchFamily="34" charset="0"/>
              <a:buChar char="_"/>
            </a:pPr>
            <a:r>
              <a:rPr lang="en-GB" noProof="0"/>
              <a:t>To update the text,  just click on the text</a:t>
            </a:r>
          </a:p>
          <a:p>
            <a:pPr marL="171450" indent="-171450">
              <a:buFont typeface="Calibri" panose="020F0502020204030204" pitchFamily="34" charset="0"/>
              <a:buChar char="_"/>
            </a:pPr>
            <a:r>
              <a:rPr lang="en-GB" noProof="0"/>
              <a:t>More slides with this layout: Copy slide and paste</a:t>
            </a:r>
          </a:p>
          <a:p>
            <a:endParaRPr lang="en-GB" noProof="0"/>
          </a:p>
        </p:txBody>
      </p:sp>
      <p:sp>
        <p:nvSpPr>
          <p:cNvPr id="4" name="Marcador de encabezado 3"/>
          <p:cNvSpPr>
            <a:spLocks noGrp="1"/>
          </p:cNvSpPr>
          <p:nvPr>
            <p:ph type="hdr" sz="quarter" idx="10"/>
          </p:nvPr>
        </p:nvSpPr>
        <p:spPr/>
        <p:txBody>
          <a:bodyPr/>
          <a:lstStyle/>
          <a:p>
            <a:endParaRPr lang="es-ES"/>
          </a:p>
        </p:txBody>
      </p:sp>
      <p:sp>
        <p:nvSpPr>
          <p:cNvPr id="5" name="Marcador de número de diapositiva 4"/>
          <p:cNvSpPr>
            <a:spLocks noGrp="1"/>
          </p:cNvSpPr>
          <p:nvPr>
            <p:ph type="sldNum" sz="quarter" idx="11"/>
          </p:nvPr>
        </p:nvSpPr>
        <p:spPr/>
        <p:txBody>
          <a:bodyPr/>
          <a:lstStyle/>
          <a:p>
            <a:fld id="{7F98739B-D4C8-44A6-B797-7501FD315B16}" type="slidenum">
              <a:rPr lang="es-ES" smtClean="0"/>
              <a:t>28</a:t>
            </a:fld>
            <a:endParaRPr lang="es-ES"/>
          </a:p>
        </p:txBody>
      </p:sp>
    </p:spTree>
    <p:extLst>
      <p:ext uri="{BB962C8B-B14F-4D97-AF65-F5344CB8AC3E}">
        <p14:creationId xmlns:p14="http://schemas.microsoft.com/office/powerpoint/2010/main" val="1854081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98739B-D4C8-44A6-B797-7501FD315B16}"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80340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
                <a:schemeClr val="accent3"/>
              </a:buClr>
              <a:buSzPct val="120000"/>
              <a:buFont typeface="Verdana" pitchFamily="34" charset="0"/>
              <a:buChar char="_"/>
              <a:tabLst/>
              <a:defRPr/>
            </a:pPr>
            <a:r>
              <a:rPr lang="en-GB" b="1"/>
              <a:t>Divider example with photo </a:t>
            </a:r>
          </a:p>
          <a:p>
            <a:pPr marL="171450" marR="0" indent="-171450" algn="l" defTabSz="914400" rtl="0" eaLnBrk="1" fontAlgn="auto" latinLnBrk="0" hangingPunct="1">
              <a:lnSpc>
                <a:spcPct val="100000"/>
              </a:lnSpc>
              <a:spcBef>
                <a:spcPts val="0"/>
              </a:spcBef>
              <a:spcAft>
                <a:spcPts val="0"/>
              </a:spcAft>
              <a:buClr>
                <a:schemeClr val="accent3"/>
              </a:buClr>
              <a:buSzPct val="120000"/>
              <a:buFont typeface="Verdana" pitchFamily="34" charset="0"/>
              <a:buChar char="_"/>
              <a:tabLst/>
              <a:defRPr/>
            </a:pPr>
            <a:r>
              <a:rPr lang="en-GB" sz="1200" noProof="0"/>
              <a:t>Insert new photo: Click on Insert photo-icon on slide and Insert new photo</a:t>
            </a:r>
          </a:p>
          <a:p>
            <a:pPr marL="628650" marR="0" lvl="1" indent="-171450" algn="l" defTabSz="914400" rtl="0" eaLnBrk="1" fontAlgn="auto" latinLnBrk="0" hangingPunct="1">
              <a:lnSpc>
                <a:spcPct val="100000"/>
              </a:lnSpc>
              <a:spcBef>
                <a:spcPts val="0"/>
              </a:spcBef>
              <a:spcAft>
                <a:spcPts val="0"/>
              </a:spcAft>
              <a:buClr>
                <a:schemeClr val="accent3"/>
              </a:buClr>
              <a:buSzPct val="120000"/>
              <a:buFont typeface="Verdana" pitchFamily="34" charset="0"/>
              <a:buChar char="_"/>
              <a:tabLst/>
              <a:defRPr/>
            </a:pPr>
            <a:r>
              <a:rPr lang="en-GB" sz="1200" noProof="0"/>
              <a:t>Use Crop Tool under Picture Tools to pan and zoom</a:t>
            </a:r>
          </a:p>
          <a:p>
            <a:pPr marL="171450" marR="0" indent="-171450" algn="l" defTabSz="914400" rtl="0" eaLnBrk="1" fontAlgn="auto" latinLnBrk="0" hangingPunct="1">
              <a:lnSpc>
                <a:spcPct val="100000"/>
              </a:lnSpc>
              <a:spcBef>
                <a:spcPts val="0"/>
              </a:spcBef>
              <a:spcAft>
                <a:spcPts val="0"/>
              </a:spcAft>
              <a:buClr>
                <a:schemeClr val="accent3"/>
              </a:buClr>
              <a:buSzPct val="120000"/>
              <a:buFont typeface="Verdana" pitchFamily="34" charset="0"/>
              <a:buChar char="_"/>
              <a:tabLst/>
              <a:defRPr/>
            </a:pPr>
            <a:r>
              <a:rPr lang="en-GB" sz="1200" noProof="0"/>
              <a:t>To update the text,  just click on the text</a:t>
            </a:r>
          </a:p>
          <a:p>
            <a:pPr marL="171450" marR="0" indent="-171450" algn="l" defTabSz="914400" rtl="0" eaLnBrk="1" fontAlgn="auto" latinLnBrk="0" hangingPunct="1">
              <a:lnSpc>
                <a:spcPct val="100000"/>
              </a:lnSpc>
              <a:spcBef>
                <a:spcPts val="0"/>
              </a:spcBef>
              <a:spcAft>
                <a:spcPts val="0"/>
              </a:spcAft>
              <a:buClr>
                <a:schemeClr val="accent3"/>
              </a:buClr>
              <a:buSzPct val="120000"/>
              <a:buFont typeface="Verdana" pitchFamily="34" charset="0"/>
              <a:buChar char="_"/>
              <a:tabLst/>
              <a:defRPr/>
            </a:pPr>
            <a:r>
              <a:rPr lang="en-GB" sz="1200" noProof="0"/>
              <a:t>To</a:t>
            </a:r>
            <a:r>
              <a:rPr lang="en-GB" sz="1200" baseline="0" noProof="0"/>
              <a:t> get m</a:t>
            </a:r>
            <a:r>
              <a:rPr lang="en-GB" sz="1200" noProof="0"/>
              <a:t>ore slides with this layout</a:t>
            </a:r>
            <a:r>
              <a:rPr lang="en-GB" sz="1200" baseline="0" noProof="0"/>
              <a:t> just c</a:t>
            </a:r>
            <a:r>
              <a:rPr lang="en-GB" sz="1200" noProof="0"/>
              <a:t>opy this</a:t>
            </a:r>
            <a:r>
              <a:rPr lang="en-GB" sz="1200" baseline="0" noProof="0"/>
              <a:t> </a:t>
            </a:r>
            <a:r>
              <a:rPr lang="en-GB" sz="1200" noProof="0"/>
              <a:t>slide and paste</a:t>
            </a:r>
          </a:p>
          <a:p>
            <a:endParaRPr lang="en-GB" noProof="0"/>
          </a:p>
        </p:txBody>
      </p:sp>
      <p:sp>
        <p:nvSpPr>
          <p:cNvPr id="4" name="Marcador de número de diapositiva 3"/>
          <p:cNvSpPr>
            <a:spLocks noGrp="1"/>
          </p:cNvSpPr>
          <p:nvPr>
            <p:ph type="sldNum" sz="quarter" idx="10"/>
          </p:nvPr>
        </p:nvSpPr>
        <p:spPr/>
        <p:txBody>
          <a:bodyPr/>
          <a:lstStyle/>
          <a:p>
            <a:fld id="{7F98739B-D4C8-44A6-B797-7501FD315B16}" type="slidenum">
              <a:rPr lang="es-ES" smtClean="0"/>
              <a:t>5</a:t>
            </a:fld>
            <a:endParaRPr lang="es-ES"/>
          </a:p>
        </p:txBody>
      </p:sp>
      <p:sp>
        <p:nvSpPr>
          <p:cNvPr id="6" name="Marcador de encabezado 5"/>
          <p:cNvSpPr>
            <a:spLocks noGrp="1"/>
          </p:cNvSpPr>
          <p:nvPr>
            <p:ph type="hdr" sz="quarter" idx="12"/>
          </p:nvPr>
        </p:nvSpPr>
        <p:spPr/>
        <p:txBody>
          <a:bodyPr/>
          <a:lstStyle/>
          <a:p>
            <a:endParaRPr lang="es-ES"/>
          </a:p>
        </p:txBody>
      </p:sp>
    </p:spTree>
    <p:extLst>
      <p:ext uri="{BB962C8B-B14F-4D97-AF65-F5344CB8AC3E}">
        <p14:creationId xmlns:p14="http://schemas.microsoft.com/office/powerpoint/2010/main" val="3276869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noProof="0"/>
          </a:p>
        </p:txBody>
      </p:sp>
      <p:sp>
        <p:nvSpPr>
          <p:cNvPr id="4" name="Marcador de encabezado 3"/>
          <p:cNvSpPr>
            <a:spLocks noGrp="1"/>
          </p:cNvSpPr>
          <p:nvPr>
            <p:ph type="hdr" sz="quarter" idx="10"/>
          </p:nvPr>
        </p:nvSpPr>
        <p:spPr/>
        <p:txBody>
          <a:bodyPr/>
          <a:lstStyle/>
          <a:p>
            <a:endParaRPr lang="es-ES"/>
          </a:p>
        </p:txBody>
      </p:sp>
      <p:sp>
        <p:nvSpPr>
          <p:cNvPr id="5" name="Marcador de número de diapositiva 4"/>
          <p:cNvSpPr>
            <a:spLocks noGrp="1"/>
          </p:cNvSpPr>
          <p:nvPr>
            <p:ph type="sldNum" sz="quarter" idx="11"/>
          </p:nvPr>
        </p:nvSpPr>
        <p:spPr/>
        <p:txBody>
          <a:bodyPr/>
          <a:lstStyle/>
          <a:p>
            <a:fld id="{7F98739B-D4C8-44A6-B797-7501FD315B16}" type="slidenum">
              <a:rPr lang="es-ES" smtClean="0"/>
              <a:t>7</a:t>
            </a:fld>
            <a:endParaRPr lang="es-ES"/>
          </a:p>
        </p:txBody>
      </p:sp>
    </p:spTree>
    <p:extLst>
      <p:ext uri="{BB962C8B-B14F-4D97-AF65-F5344CB8AC3E}">
        <p14:creationId xmlns:p14="http://schemas.microsoft.com/office/powerpoint/2010/main" val="3505056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indent="-171450">
              <a:buFont typeface="Calibri" panose="020F0502020204030204" pitchFamily="34" charset="0"/>
              <a:buChar char="_"/>
            </a:pPr>
            <a:r>
              <a:rPr lang="en-GB" noProof="0"/>
              <a:t>To update the text,  just click on the text</a:t>
            </a:r>
          </a:p>
          <a:p>
            <a:pPr marL="171450" indent="-171450">
              <a:buFont typeface="Calibri" panose="020F0502020204030204" pitchFamily="34" charset="0"/>
              <a:buChar char="_"/>
            </a:pPr>
            <a:r>
              <a:rPr lang="en-GB" noProof="0"/>
              <a:t>More slides with this layout: Copy slide and paste</a:t>
            </a:r>
          </a:p>
          <a:p>
            <a:endParaRPr lang="en-GB" noProof="0"/>
          </a:p>
        </p:txBody>
      </p:sp>
      <p:sp>
        <p:nvSpPr>
          <p:cNvPr id="4" name="Marcador de encabezado 3"/>
          <p:cNvSpPr>
            <a:spLocks noGrp="1"/>
          </p:cNvSpPr>
          <p:nvPr>
            <p:ph type="hdr" sz="quarter" idx="10"/>
          </p:nvPr>
        </p:nvSpPr>
        <p:spPr/>
        <p:txBody>
          <a:bodyPr/>
          <a:lstStyle/>
          <a:p>
            <a:endParaRPr lang="es-ES"/>
          </a:p>
        </p:txBody>
      </p:sp>
      <p:sp>
        <p:nvSpPr>
          <p:cNvPr id="5" name="Marcador de número de diapositiva 4"/>
          <p:cNvSpPr>
            <a:spLocks noGrp="1"/>
          </p:cNvSpPr>
          <p:nvPr>
            <p:ph type="sldNum" sz="quarter" idx="11"/>
          </p:nvPr>
        </p:nvSpPr>
        <p:spPr/>
        <p:txBody>
          <a:bodyPr/>
          <a:lstStyle/>
          <a:p>
            <a:fld id="{7F98739B-D4C8-44A6-B797-7501FD315B16}" type="slidenum">
              <a:rPr lang="es-ES" smtClean="0"/>
              <a:t>8</a:t>
            </a:fld>
            <a:endParaRPr lang="es-ES"/>
          </a:p>
        </p:txBody>
      </p:sp>
    </p:spTree>
    <p:extLst>
      <p:ext uri="{BB962C8B-B14F-4D97-AF65-F5344CB8AC3E}">
        <p14:creationId xmlns:p14="http://schemas.microsoft.com/office/powerpoint/2010/main" val="1884560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indent="-171450">
              <a:buFont typeface="Calibri" panose="020F0502020204030204" pitchFamily="34" charset="0"/>
              <a:buChar char="_"/>
            </a:pPr>
            <a:r>
              <a:rPr lang="en-GB" noProof="0" dirty="0"/>
              <a:t>To update the text,  just click on the text</a:t>
            </a:r>
          </a:p>
          <a:p>
            <a:pPr marL="171450" indent="-171450">
              <a:buFont typeface="Calibri" panose="020F0502020204030204" pitchFamily="34" charset="0"/>
              <a:buChar char="_"/>
            </a:pPr>
            <a:r>
              <a:rPr lang="en-GB" noProof="0" dirty="0"/>
              <a:t>More slides with this layout: Copy slide and paste</a:t>
            </a:r>
          </a:p>
          <a:p>
            <a:endParaRPr lang="en-GB" noProof="0" dirty="0"/>
          </a:p>
        </p:txBody>
      </p:sp>
      <p:sp>
        <p:nvSpPr>
          <p:cNvPr id="4" name="Marcador de encabezado 3"/>
          <p:cNvSpPr>
            <a:spLocks noGrp="1"/>
          </p:cNvSpPr>
          <p:nvPr>
            <p:ph type="hdr" sz="quarter" idx="10"/>
          </p:nvPr>
        </p:nvSpPr>
        <p:spPr/>
        <p:txBody>
          <a:bodyPr/>
          <a:lstStyle/>
          <a:p>
            <a:endParaRPr lang="es-ES"/>
          </a:p>
        </p:txBody>
      </p:sp>
      <p:sp>
        <p:nvSpPr>
          <p:cNvPr id="5" name="Marcador de número de diapositiva 4"/>
          <p:cNvSpPr>
            <a:spLocks noGrp="1"/>
          </p:cNvSpPr>
          <p:nvPr>
            <p:ph type="sldNum" sz="quarter" idx="11"/>
          </p:nvPr>
        </p:nvSpPr>
        <p:spPr/>
        <p:txBody>
          <a:bodyPr/>
          <a:lstStyle/>
          <a:p>
            <a:fld id="{7F98739B-D4C8-44A6-B797-7501FD315B16}" type="slidenum">
              <a:rPr lang="es-ES" smtClean="0"/>
              <a:t>9</a:t>
            </a:fld>
            <a:endParaRPr lang="es-ES"/>
          </a:p>
        </p:txBody>
      </p:sp>
    </p:spTree>
    <p:extLst>
      <p:ext uri="{BB962C8B-B14F-4D97-AF65-F5344CB8AC3E}">
        <p14:creationId xmlns:p14="http://schemas.microsoft.com/office/powerpoint/2010/main" val="3123453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indent="-171450">
              <a:buFont typeface="Calibri" panose="020F0502020204030204" pitchFamily="34" charset="0"/>
              <a:buChar char="_"/>
            </a:pPr>
            <a:r>
              <a:rPr lang="en-GB" noProof="0"/>
              <a:t>To update the text,  just click on the text</a:t>
            </a:r>
          </a:p>
          <a:p>
            <a:pPr marL="171450" indent="-171450">
              <a:buFont typeface="Calibri" panose="020F0502020204030204" pitchFamily="34" charset="0"/>
              <a:buChar char="_"/>
            </a:pPr>
            <a:r>
              <a:rPr lang="en-GB" noProof="0"/>
              <a:t>More slides with this layout: Copy slide and paste</a:t>
            </a:r>
          </a:p>
          <a:p>
            <a:endParaRPr lang="en-GB" noProof="0"/>
          </a:p>
        </p:txBody>
      </p:sp>
      <p:sp>
        <p:nvSpPr>
          <p:cNvPr id="4" name="Marcador de encabezado 3"/>
          <p:cNvSpPr>
            <a:spLocks noGrp="1"/>
          </p:cNvSpPr>
          <p:nvPr>
            <p:ph type="hdr" sz="quarter" idx="10"/>
          </p:nvPr>
        </p:nvSpPr>
        <p:spPr/>
        <p:txBody>
          <a:bodyPr/>
          <a:lstStyle/>
          <a:p>
            <a:endParaRPr lang="es-ES"/>
          </a:p>
        </p:txBody>
      </p:sp>
      <p:sp>
        <p:nvSpPr>
          <p:cNvPr id="5" name="Marcador de número de diapositiva 4"/>
          <p:cNvSpPr>
            <a:spLocks noGrp="1"/>
          </p:cNvSpPr>
          <p:nvPr>
            <p:ph type="sldNum" sz="quarter" idx="11"/>
          </p:nvPr>
        </p:nvSpPr>
        <p:spPr/>
        <p:txBody>
          <a:bodyPr/>
          <a:lstStyle/>
          <a:p>
            <a:fld id="{7F98739B-D4C8-44A6-B797-7501FD315B16}" type="slidenum">
              <a:rPr lang="es-ES" smtClean="0"/>
              <a:t>10</a:t>
            </a:fld>
            <a:endParaRPr lang="es-ES"/>
          </a:p>
        </p:txBody>
      </p:sp>
    </p:spTree>
    <p:extLst>
      <p:ext uri="{BB962C8B-B14F-4D97-AF65-F5344CB8AC3E}">
        <p14:creationId xmlns:p14="http://schemas.microsoft.com/office/powerpoint/2010/main" val="780863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indent="-171450">
              <a:buFont typeface="Calibri" panose="020F0502020204030204" pitchFamily="34" charset="0"/>
              <a:buChar char="_"/>
            </a:pPr>
            <a:r>
              <a:rPr lang="en-GB" noProof="0"/>
              <a:t>To update the text,  just click on the text</a:t>
            </a:r>
          </a:p>
          <a:p>
            <a:pPr marL="171450" indent="-171450">
              <a:buFont typeface="Calibri" panose="020F0502020204030204" pitchFamily="34" charset="0"/>
              <a:buChar char="_"/>
            </a:pPr>
            <a:r>
              <a:rPr lang="en-GB" noProof="0"/>
              <a:t>More slides with this layout: Copy slide and paste</a:t>
            </a:r>
          </a:p>
          <a:p>
            <a:endParaRPr lang="en-GB" noProof="0"/>
          </a:p>
        </p:txBody>
      </p:sp>
      <p:sp>
        <p:nvSpPr>
          <p:cNvPr id="4" name="Marcador de encabezado 3"/>
          <p:cNvSpPr>
            <a:spLocks noGrp="1"/>
          </p:cNvSpPr>
          <p:nvPr>
            <p:ph type="hdr" sz="quarter" idx="10"/>
          </p:nvPr>
        </p:nvSpPr>
        <p:spPr/>
        <p:txBody>
          <a:bodyPr/>
          <a:lstStyle/>
          <a:p>
            <a:endParaRPr lang="es-ES"/>
          </a:p>
        </p:txBody>
      </p:sp>
      <p:sp>
        <p:nvSpPr>
          <p:cNvPr id="5" name="Marcador de número de diapositiva 4"/>
          <p:cNvSpPr>
            <a:spLocks noGrp="1"/>
          </p:cNvSpPr>
          <p:nvPr>
            <p:ph type="sldNum" sz="quarter" idx="11"/>
          </p:nvPr>
        </p:nvSpPr>
        <p:spPr/>
        <p:txBody>
          <a:bodyPr/>
          <a:lstStyle/>
          <a:p>
            <a:fld id="{7F98739B-D4C8-44A6-B797-7501FD315B16}" type="slidenum">
              <a:rPr lang="es-ES" smtClean="0"/>
              <a:t>11</a:t>
            </a:fld>
            <a:endParaRPr lang="es-ES"/>
          </a:p>
        </p:txBody>
      </p:sp>
    </p:spTree>
    <p:extLst>
      <p:ext uri="{BB962C8B-B14F-4D97-AF65-F5344CB8AC3E}">
        <p14:creationId xmlns:p14="http://schemas.microsoft.com/office/powerpoint/2010/main" val="1199200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indent="-171450">
              <a:buFont typeface="Calibri" panose="020F0502020204030204" pitchFamily="34" charset="0"/>
              <a:buChar char="_"/>
            </a:pPr>
            <a:r>
              <a:rPr lang="en-GB" noProof="0" dirty="0"/>
              <a:t>To update the text,  just click on the text</a:t>
            </a:r>
          </a:p>
          <a:p>
            <a:pPr marL="171450" indent="-171450">
              <a:buFont typeface="Calibri" panose="020F0502020204030204" pitchFamily="34" charset="0"/>
              <a:buChar char="_"/>
            </a:pPr>
            <a:r>
              <a:rPr lang="en-GB" noProof="0" dirty="0"/>
              <a:t>More slides with this layout: Copy slide and paste</a:t>
            </a:r>
          </a:p>
          <a:p>
            <a:endParaRPr lang="en-GB" noProof="0" dirty="0"/>
          </a:p>
        </p:txBody>
      </p:sp>
      <p:sp>
        <p:nvSpPr>
          <p:cNvPr id="4" name="Marcador de encabezado 3"/>
          <p:cNvSpPr>
            <a:spLocks noGrp="1"/>
          </p:cNvSpPr>
          <p:nvPr>
            <p:ph type="hdr" sz="quarter" idx="10"/>
          </p:nvPr>
        </p:nvSpPr>
        <p:spPr/>
        <p:txBody>
          <a:bodyPr/>
          <a:lstStyle/>
          <a:p>
            <a:endParaRPr lang="es-ES"/>
          </a:p>
        </p:txBody>
      </p:sp>
      <p:sp>
        <p:nvSpPr>
          <p:cNvPr id="5" name="Marcador de número de diapositiva 4"/>
          <p:cNvSpPr>
            <a:spLocks noGrp="1"/>
          </p:cNvSpPr>
          <p:nvPr>
            <p:ph type="sldNum" sz="quarter" idx="11"/>
          </p:nvPr>
        </p:nvSpPr>
        <p:spPr/>
        <p:txBody>
          <a:bodyPr/>
          <a:lstStyle/>
          <a:p>
            <a:fld id="{7F98739B-D4C8-44A6-B797-7501FD315B16}" type="slidenum">
              <a:rPr lang="es-ES" smtClean="0"/>
              <a:t>12</a:t>
            </a:fld>
            <a:endParaRPr lang="es-ES"/>
          </a:p>
        </p:txBody>
      </p:sp>
    </p:spTree>
    <p:extLst>
      <p:ext uri="{BB962C8B-B14F-4D97-AF65-F5344CB8AC3E}">
        <p14:creationId xmlns:p14="http://schemas.microsoft.com/office/powerpoint/2010/main" val="3992085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15" name="Title 1"/>
          <p:cNvSpPr>
            <a:spLocks noGrp="1"/>
          </p:cNvSpPr>
          <p:nvPr>
            <p:ph type="title"/>
          </p:nvPr>
        </p:nvSpPr>
        <p:spPr>
          <a:xfrm>
            <a:off x="268224" y="296865"/>
            <a:ext cx="11253216" cy="482549"/>
          </a:xfrm>
          <a:prstGeom prst="rect">
            <a:avLst/>
          </a:prstGeo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6" name="Text Placeholder 19"/>
          <p:cNvSpPr>
            <a:spLocks noGrp="1"/>
          </p:cNvSpPr>
          <p:nvPr>
            <p:ph type="body" sz="quarter" idx="13"/>
          </p:nvPr>
        </p:nvSpPr>
        <p:spPr>
          <a:xfrm>
            <a:off x="268224" y="789351"/>
            <a:ext cx="11252997"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8" name="Freeform 5"/>
          <p:cNvSpPr>
            <a:spLocks noEditPoints="1"/>
          </p:cNvSpPr>
          <p:nvPr userDrawn="1"/>
        </p:nvSpPr>
        <p:spPr bwMode="auto">
          <a:xfrm>
            <a:off x="10833517" y="6533899"/>
            <a:ext cx="742135" cy="102870"/>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s-ES"/>
          </a:p>
        </p:txBody>
      </p:sp>
      <p:grpSp>
        <p:nvGrpSpPr>
          <p:cNvPr id="9" name="Group 8"/>
          <p:cNvGrpSpPr/>
          <p:nvPr userDrawn="1"/>
        </p:nvGrpSpPr>
        <p:grpSpPr>
          <a:xfrm>
            <a:off x="11548481" y="73568"/>
            <a:ext cx="409580" cy="338886"/>
            <a:chOff x="10987081" y="138792"/>
            <a:chExt cx="409580" cy="338886"/>
          </a:xfrm>
        </p:grpSpPr>
        <p:grpSp>
          <p:nvGrpSpPr>
            <p:cNvPr id="10" name="Group 26"/>
            <p:cNvGrpSpPr/>
            <p:nvPr userDrawn="1"/>
          </p:nvGrpSpPr>
          <p:grpSpPr>
            <a:xfrm>
              <a:off x="11011908" y="146161"/>
              <a:ext cx="384753" cy="331517"/>
              <a:chOff x="9021034" y="119041"/>
              <a:chExt cx="630093" cy="553987"/>
            </a:xfrm>
          </p:grpSpPr>
          <p:sp>
            <p:nvSpPr>
              <p:cNvPr id="12" name="TextBox 29"/>
              <p:cNvSpPr txBox="1"/>
              <p:nvPr userDrawn="1"/>
            </p:nvSpPr>
            <p:spPr>
              <a:xfrm>
                <a:off x="9021034" y="514076"/>
                <a:ext cx="630093" cy="158952"/>
              </a:xfrm>
              <a:prstGeom prst="rect">
                <a:avLst/>
              </a:prstGeom>
              <a:noFill/>
            </p:spPr>
            <p:txBody>
              <a:bodyPr wrap="square" lIns="0" tIns="18000" rIns="0" bIns="0" rtlCol="0">
                <a:spAutoFit/>
              </a:bodyPr>
              <a:lstStyle/>
              <a:p>
                <a:pPr algn="ctr"/>
                <a:r>
                  <a:rPr lang="en-GB" sz="500" b="1">
                    <a:solidFill>
                      <a:srgbClr val="E5A912"/>
                    </a:solidFill>
                  </a:rPr>
                  <a:t>RESTRICTED</a:t>
                </a:r>
              </a:p>
            </p:txBody>
          </p:sp>
          <p:grpSp>
            <p:nvGrpSpPr>
              <p:cNvPr id="13" name="Group 30"/>
              <p:cNvGrpSpPr/>
              <p:nvPr userDrawn="1"/>
            </p:nvGrpSpPr>
            <p:grpSpPr>
              <a:xfrm>
                <a:off x="9094418" y="119041"/>
                <a:ext cx="477460" cy="431416"/>
                <a:chOff x="8532895" y="91935"/>
                <a:chExt cx="504900" cy="444531"/>
              </a:xfrm>
            </p:grpSpPr>
            <p:sp>
              <p:nvSpPr>
                <p:cNvPr id="14" name="Freeform 22"/>
                <p:cNvSpPr>
                  <a:spLocks/>
                </p:cNvSpPr>
                <p:nvPr userDrawn="1"/>
              </p:nvSpPr>
              <p:spPr bwMode="auto">
                <a:xfrm>
                  <a:off x="8746928" y="157791"/>
                  <a:ext cx="87809" cy="107018"/>
                </a:xfrm>
                <a:custGeom>
                  <a:avLst/>
                  <a:gdLst>
                    <a:gd name="T0" fmla="*/ 44 w 64"/>
                    <a:gd name="T1" fmla="*/ 56 h 78"/>
                    <a:gd name="T2" fmla="*/ 44 w 64"/>
                    <a:gd name="T3" fmla="*/ 56 h 78"/>
                    <a:gd name="T4" fmla="*/ 46 w 64"/>
                    <a:gd name="T5" fmla="*/ 46 h 78"/>
                    <a:gd name="T6" fmla="*/ 50 w 64"/>
                    <a:gd name="T7" fmla="*/ 36 h 78"/>
                    <a:gd name="T8" fmla="*/ 56 w 64"/>
                    <a:gd name="T9" fmla="*/ 26 h 78"/>
                    <a:gd name="T10" fmla="*/ 64 w 64"/>
                    <a:gd name="T11" fmla="*/ 20 h 78"/>
                    <a:gd name="T12" fmla="*/ 64 w 64"/>
                    <a:gd name="T13" fmla="*/ 20 h 78"/>
                    <a:gd name="T14" fmla="*/ 58 w 64"/>
                    <a:gd name="T15" fmla="*/ 12 h 78"/>
                    <a:gd name="T16" fmla="*/ 50 w 64"/>
                    <a:gd name="T17" fmla="*/ 6 h 78"/>
                    <a:gd name="T18" fmla="*/ 42 w 64"/>
                    <a:gd name="T19" fmla="*/ 2 h 78"/>
                    <a:gd name="T20" fmla="*/ 30 w 64"/>
                    <a:gd name="T21" fmla="*/ 0 h 78"/>
                    <a:gd name="T22" fmla="*/ 30 w 64"/>
                    <a:gd name="T23" fmla="*/ 0 h 78"/>
                    <a:gd name="T24" fmla="*/ 34 w 64"/>
                    <a:gd name="T25" fmla="*/ 8 h 78"/>
                    <a:gd name="T26" fmla="*/ 34 w 64"/>
                    <a:gd name="T27" fmla="*/ 18 h 78"/>
                    <a:gd name="T28" fmla="*/ 34 w 64"/>
                    <a:gd name="T29" fmla="*/ 18 h 78"/>
                    <a:gd name="T30" fmla="*/ 34 w 64"/>
                    <a:gd name="T31" fmla="*/ 26 h 78"/>
                    <a:gd name="T32" fmla="*/ 32 w 64"/>
                    <a:gd name="T33" fmla="*/ 32 h 78"/>
                    <a:gd name="T34" fmla="*/ 28 w 64"/>
                    <a:gd name="T35" fmla="*/ 40 h 78"/>
                    <a:gd name="T36" fmla="*/ 24 w 64"/>
                    <a:gd name="T37" fmla="*/ 46 h 78"/>
                    <a:gd name="T38" fmla="*/ 14 w 64"/>
                    <a:gd name="T39" fmla="*/ 56 h 78"/>
                    <a:gd name="T40" fmla="*/ 8 w 64"/>
                    <a:gd name="T41" fmla="*/ 60 h 78"/>
                    <a:gd name="T42" fmla="*/ 0 w 64"/>
                    <a:gd name="T43" fmla="*/ 62 h 78"/>
                    <a:gd name="T44" fmla="*/ 0 w 64"/>
                    <a:gd name="T45" fmla="*/ 62 h 78"/>
                    <a:gd name="T46" fmla="*/ 6 w 64"/>
                    <a:gd name="T47" fmla="*/ 68 h 78"/>
                    <a:gd name="T48" fmla="*/ 14 w 64"/>
                    <a:gd name="T49" fmla="*/ 74 h 78"/>
                    <a:gd name="T50" fmla="*/ 22 w 64"/>
                    <a:gd name="T51" fmla="*/ 76 h 78"/>
                    <a:gd name="T52" fmla="*/ 30 w 64"/>
                    <a:gd name="T53" fmla="*/ 78 h 78"/>
                    <a:gd name="T54" fmla="*/ 30 w 64"/>
                    <a:gd name="T55" fmla="*/ 78 h 78"/>
                    <a:gd name="T56" fmla="*/ 40 w 64"/>
                    <a:gd name="T57" fmla="*/ 76 h 78"/>
                    <a:gd name="T58" fmla="*/ 46 w 64"/>
                    <a:gd name="T59" fmla="*/ 72 h 78"/>
                    <a:gd name="T60" fmla="*/ 46 w 64"/>
                    <a:gd name="T61" fmla="*/ 72 h 78"/>
                    <a:gd name="T62" fmla="*/ 44 w 64"/>
                    <a:gd name="T63" fmla="*/ 56 h 78"/>
                    <a:gd name="T64" fmla="*/ 44 w 64"/>
                    <a:gd name="T65" fmla="*/ 5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78">
                      <a:moveTo>
                        <a:pt x="44" y="56"/>
                      </a:moveTo>
                      <a:lnTo>
                        <a:pt x="44" y="56"/>
                      </a:lnTo>
                      <a:lnTo>
                        <a:pt x="46" y="46"/>
                      </a:lnTo>
                      <a:lnTo>
                        <a:pt x="50" y="36"/>
                      </a:lnTo>
                      <a:lnTo>
                        <a:pt x="56" y="26"/>
                      </a:lnTo>
                      <a:lnTo>
                        <a:pt x="64" y="20"/>
                      </a:lnTo>
                      <a:lnTo>
                        <a:pt x="64" y="20"/>
                      </a:lnTo>
                      <a:lnTo>
                        <a:pt x="58" y="12"/>
                      </a:lnTo>
                      <a:lnTo>
                        <a:pt x="50" y="6"/>
                      </a:lnTo>
                      <a:lnTo>
                        <a:pt x="42" y="2"/>
                      </a:lnTo>
                      <a:lnTo>
                        <a:pt x="30" y="0"/>
                      </a:lnTo>
                      <a:lnTo>
                        <a:pt x="30" y="0"/>
                      </a:lnTo>
                      <a:lnTo>
                        <a:pt x="34" y="8"/>
                      </a:lnTo>
                      <a:lnTo>
                        <a:pt x="34" y="18"/>
                      </a:lnTo>
                      <a:lnTo>
                        <a:pt x="34" y="18"/>
                      </a:lnTo>
                      <a:lnTo>
                        <a:pt x="34" y="26"/>
                      </a:lnTo>
                      <a:lnTo>
                        <a:pt x="32" y="32"/>
                      </a:lnTo>
                      <a:lnTo>
                        <a:pt x="28" y="40"/>
                      </a:lnTo>
                      <a:lnTo>
                        <a:pt x="24" y="46"/>
                      </a:lnTo>
                      <a:lnTo>
                        <a:pt x="14" y="56"/>
                      </a:lnTo>
                      <a:lnTo>
                        <a:pt x="8" y="60"/>
                      </a:lnTo>
                      <a:lnTo>
                        <a:pt x="0" y="62"/>
                      </a:lnTo>
                      <a:lnTo>
                        <a:pt x="0" y="62"/>
                      </a:lnTo>
                      <a:lnTo>
                        <a:pt x="6" y="68"/>
                      </a:lnTo>
                      <a:lnTo>
                        <a:pt x="14" y="74"/>
                      </a:lnTo>
                      <a:lnTo>
                        <a:pt x="22" y="76"/>
                      </a:lnTo>
                      <a:lnTo>
                        <a:pt x="30" y="78"/>
                      </a:lnTo>
                      <a:lnTo>
                        <a:pt x="30" y="78"/>
                      </a:lnTo>
                      <a:lnTo>
                        <a:pt x="40" y="76"/>
                      </a:lnTo>
                      <a:lnTo>
                        <a:pt x="46" y="72"/>
                      </a:lnTo>
                      <a:lnTo>
                        <a:pt x="46" y="72"/>
                      </a:lnTo>
                      <a:lnTo>
                        <a:pt x="44" y="56"/>
                      </a:lnTo>
                      <a:lnTo>
                        <a:pt x="44" y="56"/>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23"/>
                <p:cNvSpPr>
                  <a:spLocks/>
                </p:cNvSpPr>
                <p:nvPr userDrawn="1"/>
              </p:nvSpPr>
              <p:spPr bwMode="auto">
                <a:xfrm>
                  <a:off x="8664607" y="113887"/>
                  <a:ext cx="123481" cy="126225"/>
                </a:xfrm>
                <a:custGeom>
                  <a:avLst/>
                  <a:gdLst>
                    <a:gd name="T0" fmla="*/ 90 w 90"/>
                    <a:gd name="T1" fmla="*/ 46 h 92"/>
                    <a:gd name="T2" fmla="*/ 90 w 90"/>
                    <a:gd name="T3" fmla="*/ 46 h 92"/>
                    <a:gd name="T4" fmla="*/ 88 w 90"/>
                    <a:gd name="T5" fmla="*/ 56 h 92"/>
                    <a:gd name="T6" fmla="*/ 86 w 90"/>
                    <a:gd name="T7" fmla="*/ 64 h 92"/>
                    <a:gd name="T8" fmla="*/ 82 w 90"/>
                    <a:gd name="T9" fmla="*/ 72 h 92"/>
                    <a:gd name="T10" fmla="*/ 76 w 90"/>
                    <a:gd name="T11" fmla="*/ 80 h 92"/>
                    <a:gd name="T12" fmla="*/ 70 w 90"/>
                    <a:gd name="T13" fmla="*/ 84 h 92"/>
                    <a:gd name="T14" fmla="*/ 62 w 90"/>
                    <a:gd name="T15" fmla="*/ 90 h 92"/>
                    <a:gd name="T16" fmla="*/ 54 w 90"/>
                    <a:gd name="T17" fmla="*/ 92 h 92"/>
                    <a:gd name="T18" fmla="*/ 44 w 90"/>
                    <a:gd name="T19" fmla="*/ 92 h 92"/>
                    <a:gd name="T20" fmla="*/ 44 w 90"/>
                    <a:gd name="T21" fmla="*/ 92 h 92"/>
                    <a:gd name="T22" fmla="*/ 36 w 90"/>
                    <a:gd name="T23" fmla="*/ 92 h 92"/>
                    <a:gd name="T24" fmla="*/ 26 w 90"/>
                    <a:gd name="T25" fmla="*/ 90 h 92"/>
                    <a:gd name="T26" fmla="*/ 18 w 90"/>
                    <a:gd name="T27" fmla="*/ 84 h 92"/>
                    <a:gd name="T28" fmla="*/ 12 w 90"/>
                    <a:gd name="T29" fmla="*/ 80 h 92"/>
                    <a:gd name="T30" fmla="*/ 6 w 90"/>
                    <a:gd name="T31" fmla="*/ 72 h 92"/>
                    <a:gd name="T32" fmla="*/ 2 w 90"/>
                    <a:gd name="T33" fmla="*/ 64 h 92"/>
                    <a:gd name="T34" fmla="*/ 0 w 90"/>
                    <a:gd name="T35" fmla="*/ 56 h 92"/>
                    <a:gd name="T36" fmla="*/ 0 w 90"/>
                    <a:gd name="T37" fmla="*/ 46 h 92"/>
                    <a:gd name="T38" fmla="*/ 0 w 90"/>
                    <a:gd name="T39" fmla="*/ 46 h 92"/>
                    <a:gd name="T40" fmla="*/ 0 w 90"/>
                    <a:gd name="T41" fmla="*/ 38 h 92"/>
                    <a:gd name="T42" fmla="*/ 2 w 90"/>
                    <a:gd name="T43" fmla="*/ 28 h 92"/>
                    <a:gd name="T44" fmla="*/ 6 w 90"/>
                    <a:gd name="T45" fmla="*/ 20 h 92"/>
                    <a:gd name="T46" fmla="*/ 12 w 90"/>
                    <a:gd name="T47" fmla="*/ 14 h 92"/>
                    <a:gd name="T48" fmla="*/ 18 w 90"/>
                    <a:gd name="T49" fmla="*/ 8 h 92"/>
                    <a:gd name="T50" fmla="*/ 26 w 90"/>
                    <a:gd name="T51" fmla="*/ 4 h 92"/>
                    <a:gd name="T52" fmla="*/ 36 w 90"/>
                    <a:gd name="T53" fmla="*/ 0 h 92"/>
                    <a:gd name="T54" fmla="*/ 44 w 90"/>
                    <a:gd name="T55" fmla="*/ 0 h 92"/>
                    <a:gd name="T56" fmla="*/ 44 w 90"/>
                    <a:gd name="T57" fmla="*/ 0 h 92"/>
                    <a:gd name="T58" fmla="*/ 54 w 90"/>
                    <a:gd name="T59" fmla="*/ 0 h 92"/>
                    <a:gd name="T60" fmla="*/ 62 w 90"/>
                    <a:gd name="T61" fmla="*/ 4 h 92"/>
                    <a:gd name="T62" fmla="*/ 70 w 90"/>
                    <a:gd name="T63" fmla="*/ 8 h 92"/>
                    <a:gd name="T64" fmla="*/ 76 w 90"/>
                    <a:gd name="T65" fmla="*/ 14 h 92"/>
                    <a:gd name="T66" fmla="*/ 82 w 90"/>
                    <a:gd name="T67" fmla="*/ 20 h 92"/>
                    <a:gd name="T68" fmla="*/ 86 w 90"/>
                    <a:gd name="T69" fmla="*/ 28 h 92"/>
                    <a:gd name="T70" fmla="*/ 88 w 90"/>
                    <a:gd name="T71" fmla="*/ 38 h 92"/>
                    <a:gd name="T72" fmla="*/ 90 w 90"/>
                    <a:gd name="T73" fmla="*/ 46 h 92"/>
                    <a:gd name="T74" fmla="*/ 90 w 90"/>
                    <a:gd name="T75" fmla="*/ 4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92">
                      <a:moveTo>
                        <a:pt x="90" y="46"/>
                      </a:moveTo>
                      <a:lnTo>
                        <a:pt x="90" y="46"/>
                      </a:lnTo>
                      <a:lnTo>
                        <a:pt x="88" y="56"/>
                      </a:lnTo>
                      <a:lnTo>
                        <a:pt x="86" y="64"/>
                      </a:lnTo>
                      <a:lnTo>
                        <a:pt x="82" y="72"/>
                      </a:lnTo>
                      <a:lnTo>
                        <a:pt x="76" y="80"/>
                      </a:lnTo>
                      <a:lnTo>
                        <a:pt x="70" y="84"/>
                      </a:lnTo>
                      <a:lnTo>
                        <a:pt x="62" y="90"/>
                      </a:lnTo>
                      <a:lnTo>
                        <a:pt x="54" y="92"/>
                      </a:lnTo>
                      <a:lnTo>
                        <a:pt x="44" y="92"/>
                      </a:lnTo>
                      <a:lnTo>
                        <a:pt x="44" y="92"/>
                      </a:lnTo>
                      <a:lnTo>
                        <a:pt x="36" y="92"/>
                      </a:lnTo>
                      <a:lnTo>
                        <a:pt x="26" y="90"/>
                      </a:lnTo>
                      <a:lnTo>
                        <a:pt x="18" y="84"/>
                      </a:lnTo>
                      <a:lnTo>
                        <a:pt x="12" y="80"/>
                      </a:lnTo>
                      <a:lnTo>
                        <a:pt x="6" y="72"/>
                      </a:lnTo>
                      <a:lnTo>
                        <a:pt x="2" y="64"/>
                      </a:lnTo>
                      <a:lnTo>
                        <a:pt x="0" y="56"/>
                      </a:lnTo>
                      <a:lnTo>
                        <a:pt x="0" y="46"/>
                      </a:lnTo>
                      <a:lnTo>
                        <a:pt x="0" y="46"/>
                      </a:lnTo>
                      <a:lnTo>
                        <a:pt x="0" y="38"/>
                      </a:lnTo>
                      <a:lnTo>
                        <a:pt x="2" y="28"/>
                      </a:lnTo>
                      <a:lnTo>
                        <a:pt x="6" y="20"/>
                      </a:lnTo>
                      <a:lnTo>
                        <a:pt x="12" y="14"/>
                      </a:lnTo>
                      <a:lnTo>
                        <a:pt x="18" y="8"/>
                      </a:lnTo>
                      <a:lnTo>
                        <a:pt x="26" y="4"/>
                      </a:lnTo>
                      <a:lnTo>
                        <a:pt x="36" y="0"/>
                      </a:lnTo>
                      <a:lnTo>
                        <a:pt x="44" y="0"/>
                      </a:lnTo>
                      <a:lnTo>
                        <a:pt x="44" y="0"/>
                      </a:lnTo>
                      <a:lnTo>
                        <a:pt x="54" y="0"/>
                      </a:lnTo>
                      <a:lnTo>
                        <a:pt x="62" y="4"/>
                      </a:lnTo>
                      <a:lnTo>
                        <a:pt x="70" y="8"/>
                      </a:lnTo>
                      <a:lnTo>
                        <a:pt x="76" y="14"/>
                      </a:lnTo>
                      <a:lnTo>
                        <a:pt x="82" y="20"/>
                      </a:lnTo>
                      <a:lnTo>
                        <a:pt x="86" y="28"/>
                      </a:lnTo>
                      <a:lnTo>
                        <a:pt x="88" y="38"/>
                      </a:lnTo>
                      <a:lnTo>
                        <a:pt x="90" y="46"/>
                      </a:lnTo>
                      <a:lnTo>
                        <a:pt x="90" y="46"/>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24"/>
                <p:cNvSpPr>
                  <a:spLocks/>
                </p:cNvSpPr>
                <p:nvPr userDrawn="1"/>
              </p:nvSpPr>
              <p:spPr bwMode="auto">
                <a:xfrm>
                  <a:off x="8606985" y="253832"/>
                  <a:ext cx="170129" cy="252449"/>
                </a:xfrm>
                <a:custGeom>
                  <a:avLst/>
                  <a:gdLst>
                    <a:gd name="T0" fmla="*/ 118 w 124"/>
                    <a:gd name="T1" fmla="*/ 184 h 184"/>
                    <a:gd name="T2" fmla="*/ 118 w 124"/>
                    <a:gd name="T3" fmla="*/ 184 h 184"/>
                    <a:gd name="T4" fmla="*/ 124 w 124"/>
                    <a:gd name="T5" fmla="*/ 158 h 184"/>
                    <a:gd name="T6" fmla="*/ 124 w 124"/>
                    <a:gd name="T7" fmla="*/ 128 h 184"/>
                    <a:gd name="T8" fmla="*/ 124 w 124"/>
                    <a:gd name="T9" fmla="*/ 128 h 184"/>
                    <a:gd name="T10" fmla="*/ 124 w 124"/>
                    <a:gd name="T11" fmla="*/ 102 h 184"/>
                    <a:gd name="T12" fmla="*/ 120 w 124"/>
                    <a:gd name="T13" fmla="*/ 78 h 184"/>
                    <a:gd name="T14" fmla="*/ 114 w 124"/>
                    <a:gd name="T15" fmla="*/ 56 h 184"/>
                    <a:gd name="T16" fmla="*/ 106 w 124"/>
                    <a:gd name="T17" fmla="*/ 36 h 184"/>
                    <a:gd name="T18" fmla="*/ 98 w 124"/>
                    <a:gd name="T19" fmla="*/ 22 h 184"/>
                    <a:gd name="T20" fmla="*/ 86 w 124"/>
                    <a:gd name="T21" fmla="*/ 10 h 184"/>
                    <a:gd name="T22" fmla="*/ 74 w 124"/>
                    <a:gd name="T23" fmla="*/ 2 h 184"/>
                    <a:gd name="T24" fmla="*/ 68 w 124"/>
                    <a:gd name="T25" fmla="*/ 0 h 184"/>
                    <a:gd name="T26" fmla="*/ 62 w 124"/>
                    <a:gd name="T27" fmla="*/ 0 h 184"/>
                    <a:gd name="T28" fmla="*/ 62 w 124"/>
                    <a:gd name="T29" fmla="*/ 0 h 184"/>
                    <a:gd name="T30" fmla="*/ 56 w 124"/>
                    <a:gd name="T31" fmla="*/ 0 h 184"/>
                    <a:gd name="T32" fmla="*/ 50 w 124"/>
                    <a:gd name="T33" fmla="*/ 2 h 184"/>
                    <a:gd name="T34" fmla="*/ 38 w 124"/>
                    <a:gd name="T35" fmla="*/ 10 h 184"/>
                    <a:gd name="T36" fmla="*/ 28 w 124"/>
                    <a:gd name="T37" fmla="*/ 22 h 184"/>
                    <a:gd name="T38" fmla="*/ 18 w 124"/>
                    <a:gd name="T39" fmla="*/ 36 h 184"/>
                    <a:gd name="T40" fmla="*/ 10 w 124"/>
                    <a:gd name="T41" fmla="*/ 56 h 184"/>
                    <a:gd name="T42" fmla="*/ 4 w 124"/>
                    <a:gd name="T43" fmla="*/ 78 h 184"/>
                    <a:gd name="T44" fmla="*/ 0 w 124"/>
                    <a:gd name="T45" fmla="*/ 102 h 184"/>
                    <a:gd name="T46" fmla="*/ 0 w 124"/>
                    <a:gd name="T47" fmla="*/ 128 h 184"/>
                    <a:gd name="T48" fmla="*/ 0 w 124"/>
                    <a:gd name="T49" fmla="*/ 128 h 184"/>
                    <a:gd name="T50" fmla="*/ 2 w 124"/>
                    <a:gd name="T51" fmla="*/ 158 h 184"/>
                    <a:gd name="T52" fmla="*/ 6 w 124"/>
                    <a:gd name="T53" fmla="*/ 184 h 184"/>
                    <a:gd name="T54" fmla="*/ 118 w 124"/>
                    <a:gd name="T55"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4" h="184">
                      <a:moveTo>
                        <a:pt x="118" y="184"/>
                      </a:moveTo>
                      <a:lnTo>
                        <a:pt x="118" y="184"/>
                      </a:lnTo>
                      <a:lnTo>
                        <a:pt x="124" y="158"/>
                      </a:lnTo>
                      <a:lnTo>
                        <a:pt x="124" y="128"/>
                      </a:lnTo>
                      <a:lnTo>
                        <a:pt x="124" y="128"/>
                      </a:lnTo>
                      <a:lnTo>
                        <a:pt x="124" y="102"/>
                      </a:lnTo>
                      <a:lnTo>
                        <a:pt x="120" y="78"/>
                      </a:lnTo>
                      <a:lnTo>
                        <a:pt x="114" y="56"/>
                      </a:lnTo>
                      <a:lnTo>
                        <a:pt x="106" y="36"/>
                      </a:lnTo>
                      <a:lnTo>
                        <a:pt x="98" y="22"/>
                      </a:lnTo>
                      <a:lnTo>
                        <a:pt x="86" y="10"/>
                      </a:lnTo>
                      <a:lnTo>
                        <a:pt x="74" y="2"/>
                      </a:lnTo>
                      <a:lnTo>
                        <a:pt x="68" y="0"/>
                      </a:lnTo>
                      <a:lnTo>
                        <a:pt x="62" y="0"/>
                      </a:lnTo>
                      <a:lnTo>
                        <a:pt x="62" y="0"/>
                      </a:lnTo>
                      <a:lnTo>
                        <a:pt x="56" y="0"/>
                      </a:lnTo>
                      <a:lnTo>
                        <a:pt x="50" y="2"/>
                      </a:lnTo>
                      <a:lnTo>
                        <a:pt x="38" y="10"/>
                      </a:lnTo>
                      <a:lnTo>
                        <a:pt x="28" y="22"/>
                      </a:lnTo>
                      <a:lnTo>
                        <a:pt x="18" y="36"/>
                      </a:lnTo>
                      <a:lnTo>
                        <a:pt x="10" y="56"/>
                      </a:lnTo>
                      <a:lnTo>
                        <a:pt x="4" y="78"/>
                      </a:lnTo>
                      <a:lnTo>
                        <a:pt x="0" y="102"/>
                      </a:lnTo>
                      <a:lnTo>
                        <a:pt x="0" y="128"/>
                      </a:lnTo>
                      <a:lnTo>
                        <a:pt x="0" y="128"/>
                      </a:lnTo>
                      <a:lnTo>
                        <a:pt x="2" y="158"/>
                      </a:lnTo>
                      <a:lnTo>
                        <a:pt x="6" y="184"/>
                      </a:lnTo>
                      <a:lnTo>
                        <a:pt x="118" y="184"/>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25"/>
                <p:cNvSpPr>
                  <a:spLocks/>
                </p:cNvSpPr>
                <p:nvPr userDrawn="1"/>
              </p:nvSpPr>
              <p:spPr bwMode="auto">
                <a:xfrm>
                  <a:off x="8815530" y="179744"/>
                  <a:ext cx="109760" cy="112504"/>
                </a:xfrm>
                <a:custGeom>
                  <a:avLst/>
                  <a:gdLst>
                    <a:gd name="T0" fmla="*/ 80 w 80"/>
                    <a:gd name="T1" fmla="*/ 40 h 82"/>
                    <a:gd name="T2" fmla="*/ 80 w 80"/>
                    <a:gd name="T3" fmla="*/ 40 h 82"/>
                    <a:gd name="T4" fmla="*/ 78 w 80"/>
                    <a:gd name="T5" fmla="*/ 50 h 82"/>
                    <a:gd name="T6" fmla="*/ 76 w 80"/>
                    <a:gd name="T7" fmla="*/ 56 h 82"/>
                    <a:gd name="T8" fmla="*/ 72 w 80"/>
                    <a:gd name="T9" fmla="*/ 64 h 82"/>
                    <a:gd name="T10" fmla="*/ 68 w 80"/>
                    <a:gd name="T11" fmla="*/ 70 h 82"/>
                    <a:gd name="T12" fmla="*/ 62 w 80"/>
                    <a:gd name="T13" fmla="*/ 74 h 82"/>
                    <a:gd name="T14" fmla="*/ 56 w 80"/>
                    <a:gd name="T15" fmla="*/ 78 h 82"/>
                    <a:gd name="T16" fmla="*/ 48 w 80"/>
                    <a:gd name="T17" fmla="*/ 82 h 82"/>
                    <a:gd name="T18" fmla="*/ 40 w 80"/>
                    <a:gd name="T19" fmla="*/ 82 h 82"/>
                    <a:gd name="T20" fmla="*/ 40 w 80"/>
                    <a:gd name="T21" fmla="*/ 82 h 82"/>
                    <a:gd name="T22" fmla="*/ 32 w 80"/>
                    <a:gd name="T23" fmla="*/ 82 h 82"/>
                    <a:gd name="T24" fmla="*/ 24 w 80"/>
                    <a:gd name="T25" fmla="*/ 78 h 82"/>
                    <a:gd name="T26" fmla="*/ 18 w 80"/>
                    <a:gd name="T27" fmla="*/ 74 h 82"/>
                    <a:gd name="T28" fmla="*/ 12 w 80"/>
                    <a:gd name="T29" fmla="*/ 70 h 82"/>
                    <a:gd name="T30" fmla="*/ 6 w 80"/>
                    <a:gd name="T31" fmla="*/ 64 h 82"/>
                    <a:gd name="T32" fmla="*/ 4 w 80"/>
                    <a:gd name="T33" fmla="*/ 56 h 82"/>
                    <a:gd name="T34" fmla="*/ 0 w 80"/>
                    <a:gd name="T35" fmla="*/ 50 h 82"/>
                    <a:gd name="T36" fmla="*/ 0 w 80"/>
                    <a:gd name="T37" fmla="*/ 40 h 82"/>
                    <a:gd name="T38" fmla="*/ 0 w 80"/>
                    <a:gd name="T39" fmla="*/ 40 h 82"/>
                    <a:gd name="T40" fmla="*/ 0 w 80"/>
                    <a:gd name="T41" fmla="*/ 32 h 82"/>
                    <a:gd name="T42" fmla="*/ 4 w 80"/>
                    <a:gd name="T43" fmla="*/ 26 h 82"/>
                    <a:gd name="T44" fmla="*/ 6 w 80"/>
                    <a:gd name="T45" fmla="*/ 18 h 82"/>
                    <a:gd name="T46" fmla="*/ 12 w 80"/>
                    <a:gd name="T47" fmla="*/ 12 h 82"/>
                    <a:gd name="T48" fmla="*/ 18 w 80"/>
                    <a:gd name="T49" fmla="*/ 8 h 82"/>
                    <a:gd name="T50" fmla="*/ 24 w 80"/>
                    <a:gd name="T51" fmla="*/ 4 h 82"/>
                    <a:gd name="T52" fmla="*/ 32 w 80"/>
                    <a:gd name="T53" fmla="*/ 0 h 82"/>
                    <a:gd name="T54" fmla="*/ 40 w 80"/>
                    <a:gd name="T55" fmla="*/ 0 h 82"/>
                    <a:gd name="T56" fmla="*/ 40 w 80"/>
                    <a:gd name="T57" fmla="*/ 0 h 82"/>
                    <a:gd name="T58" fmla="*/ 48 w 80"/>
                    <a:gd name="T59" fmla="*/ 0 h 82"/>
                    <a:gd name="T60" fmla="*/ 56 w 80"/>
                    <a:gd name="T61" fmla="*/ 4 h 82"/>
                    <a:gd name="T62" fmla="*/ 62 w 80"/>
                    <a:gd name="T63" fmla="*/ 8 h 82"/>
                    <a:gd name="T64" fmla="*/ 68 w 80"/>
                    <a:gd name="T65" fmla="*/ 12 h 82"/>
                    <a:gd name="T66" fmla="*/ 72 w 80"/>
                    <a:gd name="T67" fmla="*/ 18 h 82"/>
                    <a:gd name="T68" fmla="*/ 76 w 80"/>
                    <a:gd name="T69" fmla="*/ 26 h 82"/>
                    <a:gd name="T70" fmla="*/ 78 w 80"/>
                    <a:gd name="T71" fmla="*/ 32 h 82"/>
                    <a:gd name="T72" fmla="*/ 80 w 80"/>
                    <a:gd name="T73" fmla="*/ 40 h 82"/>
                    <a:gd name="T74" fmla="*/ 80 w 80"/>
                    <a:gd name="T75"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2">
                      <a:moveTo>
                        <a:pt x="80" y="40"/>
                      </a:moveTo>
                      <a:lnTo>
                        <a:pt x="80" y="40"/>
                      </a:lnTo>
                      <a:lnTo>
                        <a:pt x="78" y="50"/>
                      </a:lnTo>
                      <a:lnTo>
                        <a:pt x="76" y="56"/>
                      </a:lnTo>
                      <a:lnTo>
                        <a:pt x="72" y="64"/>
                      </a:lnTo>
                      <a:lnTo>
                        <a:pt x="68" y="70"/>
                      </a:lnTo>
                      <a:lnTo>
                        <a:pt x="62" y="74"/>
                      </a:lnTo>
                      <a:lnTo>
                        <a:pt x="56" y="78"/>
                      </a:lnTo>
                      <a:lnTo>
                        <a:pt x="48" y="82"/>
                      </a:lnTo>
                      <a:lnTo>
                        <a:pt x="40" y="82"/>
                      </a:lnTo>
                      <a:lnTo>
                        <a:pt x="40" y="82"/>
                      </a:lnTo>
                      <a:lnTo>
                        <a:pt x="32" y="82"/>
                      </a:lnTo>
                      <a:lnTo>
                        <a:pt x="24" y="78"/>
                      </a:lnTo>
                      <a:lnTo>
                        <a:pt x="18" y="74"/>
                      </a:lnTo>
                      <a:lnTo>
                        <a:pt x="12" y="70"/>
                      </a:lnTo>
                      <a:lnTo>
                        <a:pt x="6" y="64"/>
                      </a:lnTo>
                      <a:lnTo>
                        <a:pt x="4" y="56"/>
                      </a:lnTo>
                      <a:lnTo>
                        <a:pt x="0" y="50"/>
                      </a:lnTo>
                      <a:lnTo>
                        <a:pt x="0" y="40"/>
                      </a:lnTo>
                      <a:lnTo>
                        <a:pt x="0" y="40"/>
                      </a:lnTo>
                      <a:lnTo>
                        <a:pt x="0" y="32"/>
                      </a:lnTo>
                      <a:lnTo>
                        <a:pt x="4" y="26"/>
                      </a:lnTo>
                      <a:lnTo>
                        <a:pt x="6" y="18"/>
                      </a:lnTo>
                      <a:lnTo>
                        <a:pt x="12" y="12"/>
                      </a:lnTo>
                      <a:lnTo>
                        <a:pt x="18" y="8"/>
                      </a:lnTo>
                      <a:lnTo>
                        <a:pt x="24" y="4"/>
                      </a:lnTo>
                      <a:lnTo>
                        <a:pt x="32" y="0"/>
                      </a:lnTo>
                      <a:lnTo>
                        <a:pt x="40" y="0"/>
                      </a:lnTo>
                      <a:lnTo>
                        <a:pt x="40" y="0"/>
                      </a:lnTo>
                      <a:lnTo>
                        <a:pt x="48" y="0"/>
                      </a:lnTo>
                      <a:lnTo>
                        <a:pt x="56" y="4"/>
                      </a:lnTo>
                      <a:lnTo>
                        <a:pt x="62" y="8"/>
                      </a:lnTo>
                      <a:lnTo>
                        <a:pt x="68" y="12"/>
                      </a:lnTo>
                      <a:lnTo>
                        <a:pt x="72" y="18"/>
                      </a:lnTo>
                      <a:lnTo>
                        <a:pt x="76" y="26"/>
                      </a:lnTo>
                      <a:lnTo>
                        <a:pt x="78" y="32"/>
                      </a:lnTo>
                      <a:lnTo>
                        <a:pt x="80" y="40"/>
                      </a:lnTo>
                      <a:lnTo>
                        <a:pt x="80" y="40"/>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26"/>
                <p:cNvSpPr>
                  <a:spLocks/>
                </p:cNvSpPr>
                <p:nvPr userDrawn="1"/>
              </p:nvSpPr>
              <p:spPr bwMode="auto">
                <a:xfrm>
                  <a:off x="8812785" y="300480"/>
                  <a:ext cx="139945" cy="205801"/>
                </a:xfrm>
                <a:custGeom>
                  <a:avLst/>
                  <a:gdLst>
                    <a:gd name="T0" fmla="*/ 96 w 102"/>
                    <a:gd name="T1" fmla="*/ 150 h 150"/>
                    <a:gd name="T2" fmla="*/ 96 w 102"/>
                    <a:gd name="T3" fmla="*/ 150 h 150"/>
                    <a:gd name="T4" fmla="*/ 100 w 102"/>
                    <a:gd name="T5" fmla="*/ 128 h 150"/>
                    <a:gd name="T6" fmla="*/ 102 w 102"/>
                    <a:gd name="T7" fmla="*/ 104 h 150"/>
                    <a:gd name="T8" fmla="*/ 102 w 102"/>
                    <a:gd name="T9" fmla="*/ 104 h 150"/>
                    <a:gd name="T10" fmla="*/ 102 w 102"/>
                    <a:gd name="T11" fmla="*/ 84 h 150"/>
                    <a:gd name="T12" fmla="*/ 98 w 102"/>
                    <a:gd name="T13" fmla="*/ 64 h 150"/>
                    <a:gd name="T14" fmla="*/ 94 w 102"/>
                    <a:gd name="T15" fmla="*/ 46 h 150"/>
                    <a:gd name="T16" fmla="*/ 86 w 102"/>
                    <a:gd name="T17" fmla="*/ 32 h 150"/>
                    <a:gd name="T18" fmla="*/ 80 w 102"/>
                    <a:gd name="T19" fmla="*/ 18 h 150"/>
                    <a:gd name="T20" fmla="*/ 70 w 102"/>
                    <a:gd name="T21" fmla="*/ 8 h 150"/>
                    <a:gd name="T22" fmla="*/ 60 w 102"/>
                    <a:gd name="T23" fmla="*/ 2 h 150"/>
                    <a:gd name="T24" fmla="*/ 50 w 102"/>
                    <a:gd name="T25" fmla="*/ 0 h 150"/>
                    <a:gd name="T26" fmla="*/ 50 w 102"/>
                    <a:gd name="T27" fmla="*/ 0 h 150"/>
                    <a:gd name="T28" fmla="*/ 40 w 102"/>
                    <a:gd name="T29" fmla="*/ 2 h 150"/>
                    <a:gd name="T30" fmla="*/ 30 w 102"/>
                    <a:gd name="T31" fmla="*/ 8 h 150"/>
                    <a:gd name="T32" fmla="*/ 22 w 102"/>
                    <a:gd name="T33" fmla="*/ 18 h 150"/>
                    <a:gd name="T34" fmla="*/ 14 w 102"/>
                    <a:gd name="T35" fmla="*/ 32 h 150"/>
                    <a:gd name="T36" fmla="*/ 8 w 102"/>
                    <a:gd name="T37" fmla="*/ 46 h 150"/>
                    <a:gd name="T38" fmla="*/ 4 w 102"/>
                    <a:gd name="T39" fmla="*/ 64 h 150"/>
                    <a:gd name="T40" fmla="*/ 0 w 102"/>
                    <a:gd name="T41" fmla="*/ 84 h 150"/>
                    <a:gd name="T42" fmla="*/ 0 w 102"/>
                    <a:gd name="T43" fmla="*/ 104 h 150"/>
                    <a:gd name="T44" fmla="*/ 0 w 102"/>
                    <a:gd name="T45" fmla="*/ 104 h 150"/>
                    <a:gd name="T46" fmla="*/ 0 w 102"/>
                    <a:gd name="T47" fmla="*/ 128 h 150"/>
                    <a:gd name="T48" fmla="*/ 4 w 102"/>
                    <a:gd name="T49" fmla="*/ 150 h 150"/>
                    <a:gd name="T50" fmla="*/ 96 w 102"/>
                    <a:gd name="T51"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2" h="150">
                      <a:moveTo>
                        <a:pt x="96" y="150"/>
                      </a:moveTo>
                      <a:lnTo>
                        <a:pt x="96" y="150"/>
                      </a:lnTo>
                      <a:lnTo>
                        <a:pt x="100" y="128"/>
                      </a:lnTo>
                      <a:lnTo>
                        <a:pt x="102" y="104"/>
                      </a:lnTo>
                      <a:lnTo>
                        <a:pt x="102" y="104"/>
                      </a:lnTo>
                      <a:lnTo>
                        <a:pt x="102" y="84"/>
                      </a:lnTo>
                      <a:lnTo>
                        <a:pt x="98" y="64"/>
                      </a:lnTo>
                      <a:lnTo>
                        <a:pt x="94" y="46"/>
                      </a:lnTo>
                      <a:lnTo>
                        <a:pt x="86" y="32"/>
                      </a:lnTo>
                      <a:lnTo>
                        <a:pt x="80" y="18"/>
                      </a:lnTo>
                      <a:lnTo>
                        <a:pt x="70" y="8"/>
                      </a:lnTo>
                      <a:lnTo>
                        <a:pt x="60" y="2"/>
                      </a:lnTo>
                      <a:lnTo>
                        <a:pt x="50" y="0"/>
                      </a:lnTo>
                      <a:lnTo>
                        <a:pt x="50" y="0"/>
                      </a:lnTo>
                      <a:lnTo>
                        <a:pt x="40" y="2"/>
                      </a:lnTo>
                      <a:lnTo>
                        <a:pt x="30" y="8"/>
                      </a:lnTo>
                      <a:lnTo>
                        <a:pt x="22" y="18"/>
                      </a:lnTo>
                      <a:lnTo>
                        <a:pt x="14" y="32"/>
                      </a:lnTo>
                      <a:lnTo>
                        <a:pt x="8" y="46"/>
                      </a:lnTo>
                      <a:lnTo>
                        <a:pt x="4" y="64"/>
                      </a:lnTo>
                      <a:lnTo>
                        <a:pt x="0" y="84"/>
                      </a:lnTo>
                      <a:lnTo>
                        <a:pt x="0" y="104"/>
                      </a:lnTo>
                      <a:lnTo>
                        <a:pt x="0" y="104"/>
                      </a:lnTo>
                      <a:lnTo>
                        <a:pt x="0" y="128"/>
                      </a:lnTo>
                      <a:lnTo>
                        <a:pt x="4" y="150"/>
                      </a:lnTo>
                      <a:lnTo>
                        <a:pt x="96" y="150"/>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27"/>
                <p:cNvSpPr>
                  <a:spLocks/>
                </p:cNvSpPr>
                <p:nvPr userDrawn="1"/>
              </p:nvSpPr>
              <p:spPr bwMode="auto">
                <a:xfrm>
                  <a:off x="8755160" y="278529"/>
                  <a:ext cx="87809" cy="227754"/>
                </a:xfrm>
                <a:custGeom>
                  <a:avLst/>
                  <a:gdLst>
                    <a:gd name="T0" fmla="*/ 16 w 64"/>
                    <a:gd name="T1" fmla="*/ 166 h 166"/>
                    <a:gd name="T2" fmla="*/ 38 w 64"/>
                    <a:gd name="T3" fmla="*/ 166 h 166"/>
                    <a:gd name="T4" fmla="*/ 38 w 64"/>
                    <a:gd name="T5" fmla="*/ 166 h 166"/>
                    <a:gd name="T6" fmla="*/ 36 w 64"/>
                    <a:gd name="T7" fmla="*/ 144 h 166"/>
                    <a:gd name="T8" fmla="*/ 36 w 64"/>
                    <a:gd name="T9" fmla="*/ 120 h 166"/>
                    <a:gd name="T10" fmla="*/ 36 w 64"/>
                    <a:gd name="T11" fmla="*/ 120 h 166"/>
                    <a:gd name="T12" fmla="*/ 38 w 64"/>
                    <a:gd name="T13" fmla="*/ 92 h 166"/>
                    <a:gd name="T14" fmla="*/ 44 w 64"/>
                    <a:gd name="T15" fmla="*/ 66 h 166"/>
                    <a:gd name="T16" fmla="*/ 52 w 64"/>
                    <a:gd name="T17" fmla="*/ 42 h 166"/>
                    <a:gd name="T18" fmla="*/ 58 w 64"/>
                    <a:gd name="T19" fmla="*/ 34 h 166"/>
                    <a:gd name="T20" fmla="*/ 64 w 64"/>
                    <a:gd name="T21" fmla="*/ 26 h 166"/>
                    <a:gd name="T22" fmla="*/ 64 w 64"/>
                    <a:gd name="T23" fmla="*/ 26 h 166"/>
                    <a:gd name="T24" fmla="*/ 56 w 64"/>
                    <a:gd name="T25" fmla="*/ 14 h 166"/>
                    <a:gd name="T26" fmla="*/ 46 w 64"/>
                    <a:gd name="T27" fmla="*/ 6 h 166"/>
                    <a:gd name="T28" fmla="*/ 36 w 64"/>
                    <a:gd name="T29" fmla="*/ 2 h 166"/>
                    <a:gd name="T30" fmla="*/ 26 w 64"/>
                    <a:gd name="T31" fmla="*/ 0 h 166"/>
                    <a:gd name="T32" fmla="*/ 26 w 64"/>
                    <a:gd name="T33" fmla="*/ 0 h 166"/>
                    <a:gd name="T34" fmla="*/ 18 w 64"/>
                    <a:gd name="T35" fmla="*/ 0 h 166"/>
                    <a:gd name="T36" fmla="*/ 12 w 64"/>
                    <a:gd name="T37" fmla="*/ 2 h 166"/>
                    <a:gd name="T38" fmla="*/ 0 w 64"/>
                    <a:gd name="T39" fmla="*/ 12 h 166"/>
                    <a:gd name="T40" fmla="*/ 0 w 64"/>
                    <a:gd name="T41" fmla="*/ 12 h 166"/>
                    <a:gd name="T42" fmla="*/ 10 w 64"/>
                    <a:gd name="T43" fmla="*/ 30 h 166"/>
                    <a:gd name="T44" fmla="*/ 16 w 64"/>
                    <a:gd name="T45" fmla="*/ 54 h 166"/>
                    <a:gd name="T46" fmla="*/ 22 w 64"/>
                    <a:gd name="T47" fmla="*/ 82 h 166"/>
                    <a:gd name="T48" fmla="*/ 24 w 64"/>
                    <a:gd name="T49" fmla="*/ 110 h 166"/>
                    <a:gd name="T50" fmla="*/ 24 w 64"/>
                    <a:gd name="T51" fmla="*/ 110 h 166"/>
                    <a:gd name="T52" fmla="*/ 22 w 64"/>
                    <a:gd name="T53" fmla="*/ 140 h 166"/>
                    <a:gd name="T54" fmla="*/ 16 w 64"/>
                    <a:gd name="T55" fmla="*/ 166 h 166"/>
                    <a:gd name="T56" fmla="*/ 16 w 64"/>
                    <a:gd name="T5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166">
                      <a:moveTo>
                        <a:pt x="16" y="166"/>
                      </a:moveTo>
                      <a:lnTo>
                        <a:pt x="38" y="166"/>
                      </a:lnTo>
                      <a:lnTo>
                        <a:pt x="38" y="166"/>
                      </a:lnTo>
                      <a:lnTo>
                        <a:pt x="36" y="144"/>
                      </a:lnTo>
                      <a:lnTo>
                        <a:pt x="36" y="120"/>
                      </a:lnTo>
                      <a:lnTo>
                        <a:pt x="36" y="120"/>
                      </a:lnTo>
                      <a:lnTo>
                        <a:pt x="38" y="92"/>
                      </a:lnTo>
                      <a:lnTo>
                        <a:pt x="44" y="66"/>
                      </a:lnTo>
                      <a:lnTo>
                        <a:pt x="52" y="42"/>
                      </a:lnTo>
                      <a:lnTo>
                        <a:pt x="58" y="34"/>
                      </a:lnTo>
                      <a:lnTo>
                        <a:pt x="64" y="26"/>
                      </a:lnTo>
                      <a:lnTo>
                        <a:pt x="64" y="26"/>
                      </a:lnTo>
                      <a:lnTo>
                        <a:pt x="56" y="14"/>
                      </a:lnTo>
                      <a:lnTo>
                        <a:pt x="46" y="6"/>
                      </a:lnTo>
                      <a:lnTo>
                        <a:pt x="36" y="2"/>
                      </a:lnTo>
                      <a:lnTo>
                        <a:pt x="26" y="0"/>
                      </a:lnTo>
                      <a:lnTo>
                        <a:pt x="26" y="0"/>
                      </a:lnTo>
                      <a:lnTo>
                        <a:pt x="18" y="0"/>
                      </a:lnTo>
                      <a:lnTo>
                        <a:pt x="12" y="2"/>
                      </a:lnTo>
                      <a:lnTo>
                        <a:pt x="0" y="12"/>
                      </a:lnTo>
                      <a:lnTo>
                        <a:pt x="0" y="12"/>
                      </a:lnTo>
                      <a:lnTo>
                        <a:pt x="10" y="30"/>
                      </a:lnTo>
                      <a:lnTo>
                        <a:pt x="16" y="54"/>
                      </a:lnTo>
                      <a:lnTo>
                        <a:pt x="22" y="82"/>
                      </a:lnTo>
                      <a:lnTo>
                        <a:pt x="24" y="110"/>
                      </a:lnTo>
                      <a:lnTo>
                        <a:pt x="24" y="110"/>
                      </a:lnTo>
                      <a:lnTo>
                        <a:pt x="22" y="140"/>
                      </a:lnTo>
                      <a:lnTo>
                        <a:pt x="16" y="166"/>
                      </a:lnTo>
                      <a:lnTo>
                        <a:pt x="16" y="166"/>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28"/>
                <p:cNvSpPr>
                  <a:spLocks/>
                </p:cNvSpPr>
                <p:nvPr userDrawn="1"/>
              </p:nvSpPr>
              <p:spPr bwMode="auto">
                <a:xfrm>
                  <a:off x="8532895" y="91935"/>
                  <a:ext cx="27440" cy="444531"/>
                </a:xfrm>
                <a:custGeom>
                  <a:avLst/>
                  <a:gdLst>
                    <a:gd name="T0" fmla="*/ 0 w 20"/>
                    <a:gd name="T1" fmla="*/ 10 h 324"/>
                    <a:gd name="T2" fmla="*/ 0 w 20"/>
                    <a:gd name="T3" fmla="*/ 10 h 324"/>
                    <a:gd name="T4" fmla="*/ 0 w 20"/>
                    <a:gd name="T5" fmla="*/ 314 h 324"/>
                    <a:gd name="T6" fmla="*/ 0 w 20"/>
                    <a:gd name="T7" fmla="*/ 314 h 324"/>
                    <a:gd name="T8" fmla="*/ 2 w 20"/>
                    <a:gd name="T9" fmla="*/ 318 h 324"/>
                    <a:gd name="T10" fmla="*/ 4 w 20"/>
                    <a:gd name="T11" fmla="*/ 322 h 324"/>
                    <a:gd name="T12" fmla="*/ 8 w 20"/>
                    <a:gd name="T13" fmla="*/ 322 h 324"/>
                    <a:gd name="T14" fmla="*/ 10 w 20"/>
                    <a:gd name="T15" fmla="*/ 324 h 324"/>
                    <a:gd name="T16" fmla="*/ 14 w 20"/>
                    <a:gd name="T17" fmla="*/ 322 h 324"/>
                    <a:gd name="T18" fmla="*/ 18 w 20"/>
                    <a:gd name="T19" fmla="*/ 322 h 324"/>
                    <a:gd name="T20" fmla="*/ 20 w 20"/>
                    <a:gd name="T21" fmla="*/ 318 h 324"/>
                    <a:gd name="T22" fmla="*/ 20 w 20"/>
                    <a:gd name="T23" fmla="*/ 314 h 324"/>
                    <a:gd name="T24" fmla="*/ 20 w 20"/>
                    <a:gd name="T25" fmla="*/ 314 h 324"/>
                    <a:gd name="T26" fmla="*/ 20 w 20"/>
                    <a:gd name="T27" fmla="*/ 10 h 324"/>
                    <a:gd name="T28" fmla="*/ 20 w 20"/>
                    <a:gd name="T29" fmla="*/ 10 h 324"/>
                    <a:gd name="T30" fmla="*/ 20 w 20"/>
                    <a:gd name="T31" fmla="*/ 6 h 324"/>
                    <a:gd name="T32" fmla="*/ 18 w 20"/>
                    <a:gd name="T33" fmla="*/ 2 h 324"/>
                    <a:gd name="T34" fmla="*/ 14 w 20"/>
                    <a:gd name="T35" fmla="*/ 0 h 324"/>
                    <a:gd name="T36" fmla="*/ 10 w 20"/>
                    <a:gd name="T37" fmla="*/ 0 h 324"/>
                    <a:gd name="T38" fmla="*/ 8 w 20"/>
                    <a:gd name="T39" fmla="*/ 0 h 324"/>
                    <a:gd name="T40" fmla="*/ 4 w 20"/>
                    <a:gd name="T41" fmla="*/ 2 h 324"/>
                    <a:gd name="T42" fmla="*/ 2 w 20"/>
                    <a:gd name="T43" fmla="*/ 6 h 324"/>
                    <a:gd name="T44" fmla="*/ 0 w 20"/>
                    <a:gd name="T45" fmla="*/ 10 h 324"/>
                    <a:gd name="T46" fmla="*/ 0 w 20"/>
                    <a:gd name="T47" fmla="*/ 1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324">
                      <a:moveTo>
                        <a:pt x="0" y="10"/>
                      </a:moveTo>
                      <a:lnTo>
                        <a:pt x="0" y="10"/>
                      </a:lnTo>
                      <a:lnTo>
                        <a:pt x="0" y="314"/>
                      </a:lnTo>
                      <a:lnTo>
                        <a:pt x="0" y="314"/>
                      </a:lnTo>
                      <a:lnTo>
                        <a:pt x="2" y="318"/>
                      </a:lnTo>
                      <a:lnTo>
                        <a:pt x="4" y="322"/>
                      </a:lnTo>
                      <a:lnTo>
                        <a:pt x="8" y="322"/>
                      </a:lnTo>
                      <a:lnTo>
                        <a:pt x="10" y="324"/>
                      </a:lnTo>
                      <a:lnTo>
                        <a:pt x="14" y="322"/>
                      </a:lnTo>
                      <a:lnTo>
                        <a:pt x="18" y="322"/>
                      </a:lnTo>
                      <a:lnTo>
                        <a:pt x="20" y="318"/>
                      </a:lnTo>
                      <a:lnTo>
                        <a:pt x="20" y="314"/>
                      </a:lnTo>
                      <a:lnTo>
                        <a:pt x="20" y="314"/>
                      </a:lnTo>
                      <a:lnTo>
                        <a:pt x="20" y="10"/>
                      </a:lnTo>
                      <a:lnTo>
                        <a:pt x="20" y="10"/>
                      </a:lnTo>
                      <a:lnTo>
                        <a:pt x="20" y="6"/>
                      </a:lnTo>
                      <a:lnTo>
                        <a:pt x="18" y="2"/>
                      </a:lnTo>
                      <a:lnTo>
                        <a:pt x="14" y="0"/>
                      </a:lnTo>
                      <a:lnTo>
                        <a:pt x="10" y="0"/>
                      </a:lnTo>
                      <a:lnTo>
                        <a:pt x="8" y="0"/>
                      </a:lnTo>
                      <a:lnTo>
                        <a:pt x="4" y="2"/>
                      </a:lnTo>
                      <a:lnTo>
                        <a:pt x="2" y="6"/>
                      </a:lnTo>
                      <a:lnTo>
                        <a:pt x="0" y="10"/>
                      </a:lnTo>
                      <a:lnTo>
                        <a:pt x="0" y="10"/>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29"/>
                <p:cNvSpPr>
                  <a:spLocks/>
                </p:cNvSpPr>
                <p:nvPr userDrawn="1"/>
              </p:nvSpPr>
              <p:spPr bwMode="auto">
                <a:xfrm>
                  <a:off x="8535640" y="91935"/>
                  <a:ext cx="74090" cy="27439"/>
                </a:xfrm>
                <a:custGeom>
                  <a:avLst/>
                  <a:gdLst>
                    <a:gd name="T0" fmla="*/ 44 w 54"/>
                    <a:gd name="T1" fmla="*/ 0 h 20"/>
                    <a:gd name="T2" fmla="*/ 44 w 54"/>
                    <a:gd name="T3" fmla="*/ 0 h 20"/>
                    <a:gd name="T4" fmla="*/ 8 w 54"/>
                    <a:gd name="T5" fmla="*/ 0 h 20"/>
                    <a:gd name="T6" fmla="*/ 8 w 54"/>
                    <a:gd name="T7" fmla="*/ 0 h 20"/>
                    <a:gd name="T8" fmla="*/ 4 w 54"/>
                    <a:gd name="T9" fmla="*/ 0 h 20"/>
                    <a:gd name="T10" fmla="*/ 2 w 54"/>
                    <a:gd name="T11" fmla="*/ 2 h 20"/>
                    <a:gd name="T12" fmla="*/ 0 w 54"/>
                    <a:gd name="T13" fmla="*/ 6 h 20"/>
                    <a:gd name="T14" fmla="*/ 0 w 54"/>
                    <a:gd name="T15" fmla="*/ 10 h 20"/>
                    <a:gd name="T16" fmla="*/ 0 w 54"/>
                    <a:gd name="T17" fmla="*/ 14 h 20"/>
                    <a:gd name="T18" fmla="*/ 2 w 54"/>
                    <a:gd name="T19" fmla="*/ 16 h 20"/>
                    <a:gd name="T20" fmla="*/ 4 w 54"/>
                    <a:gd name="T21" fmla="*/ 18 h 20"/>
                    <a:gd name="T22" fmla="*/ 8 w 54"/>
                    <a:gd name="T23" fmla="*/ 20 h 20"/>
                    <a:gd name="T24" fmla="*/ 8 w 54"/>
                    <a:gd name="T25" fmla="*/ 20 h 20"/>
                    <a:gd name="T26" fmla="*/ 44 w 54"/>
                    <a:gd name="T27" fmla="*/ 20 h 20"/>
                    <a:gd name="T28" fmla="*/ 44 w 54"/>
                    <a:gd name="T29" fmla="*/ 20 h 20"/>
                    <a:gd name="T30" fmla="*/ 48 w 54"/>
                    <a:gd name="T31" fmla="*/ 18 h 20"/>
                    <a:gd name="T32" fmla="*/ 52 w 54"/>
                    <a:gd name="T33" fmla="*/ 16 h 20"/>
                    <a:gd name="T34" fmla="*/ 54 w 54"/>
                    <a:gd name="T35" fmla="*/ 14 h 20"/>
                    <a:gd name="T36" fmla="*/ 54 w 54"/>
                    <a:gd name="T37" fmla="*/ 10 h 20"/>
                    <a:gd name="T38" fmla="*/ 54 w 54"/>
                    <a:gd name="T39" fmla="*/ 6 h 20"/>
                    <a:gd name="T40" fmla="*/ 52 w 54"/>
                    <a:gd name="T41" fmla="*/ 2 h 20"/>
                    <a:gd name="T42" fmla="*/ 48 w 54"/>
                    <a:gd name="T43" fmla="*/ 0 h 20"/>
                    <a:gd name="T44" fmla="*/ 44 w 54"/>
                    <a:gd name="T45" fmla="*/ 0 h 20"/>
                    <a:gd name="T46" fmla="*/ 44 w 54"/>
                    <a:gd name="T4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44" y="0"/>
                      </a:moveTo>
                      <a:lnTo>
                        <a:pt x="44" y="0"/>
                      </a:lnTo>
                      <a:lnTo>
                        <a:pt x="8" y="0"/>
                      </a:lnTo>
                      <a:lnTo>
                        <a:pt x="8" y="0"/>
                      </a:lnTo>
                      <a:lnTo>
                        <a:pt x="4" y="0"/>
                      </a:lnTo>
                      <a:lnTo>
                        <a:pt x="2" y="2"/>
                      </a:lnTo>
                      <a:lnTo>
                        <a:pt x="0" y="6"/>
                      </a:lnTo>
                      <a:lnTo>
                        <a:pt x="0" y="10"/>
                      </a:lnTo>
                      <a:lnTo>
                        <a:pt x="0" y="14"/>
                      </a:lnTo>
                      <a:lnTo>
                        <a:pt x="2" y="16"/>
                      </a:lnTo>
                      <a:lnTo>
                        <a:pt x="4" y="18"/>
                      </a:lnTo>
                      <a:lnTo>
                        <a:pt x="8" y="20"/>
                      </a:lnTo>
                      <a:lnTo>
                        <a:pt x="8" y="20"/>
                      </a:lnTo>
                      <a:lnTo>
                        <a:pt x="44" y="20"/>
                      </a:lnTo>
                      <a:lnTo>
                        <a:pt x="44" y="20"/>
                      </a:lnTo>
                      <a:lnTo>
                        <a:pt x="48" y="18"/>
                      </a:lnTo>
                      <a:lnTo>
                        <a:pt x="52" y="16"/>
                      </a:lnTo>
                      <a:lnTo>
                        <a:pt x="54" y="14"/>
                      </a:lnTo>
                      <a:lnTo>
                        <a:pt x="54" y="10"/>
                      </a:lnTo>
                      <a:lnTo>
                        <a:pt x="54" y="6"/>
                      </a:lnTo>
                      <a:lnTo>
                        <a:pt x="52" y="2"/>
                      </a:lnTo>
                      <a:lnTo>
                        <a:pt x="48" y="0"/>
                      </a:lnTo>
                      <a:lnTo>
                        <a:pt x="44" y="0"/>
                      </a:lnTo>
                      <a:lnTo>
                        <a:pt x="44" y="0"/>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30"/>
                <p:cNvSpPr>
                  <a:spLocks/>
                </p:cNvSpPr>
                <p:nvPr userDrawn="1"/>
              </p:nvSpPr>
              <p:spPr bwMode="auto">
                <a:xfrm>
                  <a:off x="8535638" y="509027"/>
                  <a:ext cx="74090" cy="27439"/>
                </a:xfrm>
                <a:custGeom>
                  <a:avLst/>
                  <a:gdLst>
                    <a:gd name="T0" fmla="*/ 44 w 54"/>
                    <a:gd name="T1" fmla="*/ 0 h 20"/>
                    <a:gd name="T2" fmla="*/ 44 w 54"/>
                    <a:gd name="T3" fmla="*/ 0 h 20"/>
                    <a:gd name="T4" fmla="*/ 8 w 54"/>
                    <a:gd name="T5" fmla="*/ 0 h 20"/>
                    <a:gd name="T6" fmla="*/ 8 w 54"/>
                    <a:gd name="T7" fmla="*/ 0 h 20"/>
                    <a:gd name="T8" fmla="*/ 4 w 54"/>
                    <a:gd name="T9" fmla="*/ 0 h 20"/>
                    <a:gd name="T10" fmla="*/ 2 w 54"/>
                    <a:gd name="T11" fmla="*/ 4 h 20"/>
                    <a:gd name="T12" fmla="*/ 0 w 54"/>
                    <a:gd name="T13" fmla="*/ 6 h 20"/>
                    <a:gd name="T14" fmla="*/ 0 w 54"/>
                    <a:gd name="T15" fmla="*/ 10 h 20"/>
                    <a:gd name="T16" fmla="*/ 0 w 54"/>
                    <a:gd name="T17" fmla="*/ 14 h 20"/>
                    <a:gd name="T18" fmla="*/ 2 w 54"/>
                    <a:gd name="T19" fmla="*/ 16 h 20"/>
                    <a:gd name="T20" fmla="*/ 4 w 54"/>
                    <a:gd name="T21" fmla="*/ 20 h 20"/>
                    <a:gd name="T22" fmla="*/ 8 w 54"/>
                    <a:gd name="T23" fmla="*/ 20 h 20"/>
                    <a:gd name="T24" fmla="*/ 8 w 54"/>
                    <a:gd name="T25" fmla="*/ 20 h 20"/>
                    <a:gd name="T26" fmla="*/ 44 w 54"/>
                    <a:gd name="T27" fmla="*/ 20 h 20"/>
                    <a:gd name="T28" fmla="*/ 44 w 54"/>
                    <a:gd name="T29" fmla="*/ 20 h 20"/>
                    <a:gd name="T30" fmla="*/ 48 w 54"/>
                    <a:gd name="T31" fmla="*/ 20 h 20"/>
                    <a:gd name="T32" fmla="*/ 52 w 54"/>
                    <a:gd name="T33" fmla="*/ 16 h 20"/>
                    <a:gd name="T34" fmla="*/ 54 w 54"/>
                    <a:gd name="T35" fmla="*/ 14 h 20"/>
                    <a:gd name="T36" fmla="*/ 54 w 54"/>
                    <a:gd name="T37" fmla="*/ 10 h 20"/>
                    <a:gd name="T38" fmla="*/ 54 w 54"/>
                    <a:gd name="T39" fmla="*/ 6 h 20"/>
                    <a:gd name="T40" fmla="*/ 52 w 54"/>
                    <a:gd name="T41" fmla="*/ 4 h 20"/>
                    <a:gd name="T42" fmla="*/ 48 w 54"/>
                    <a:gd name="T43" fmla="*/ 0 h 20"/>
                    <a:gd name="T44" fmla="*/ 44 w 54"/>
                    <a:gd name="T45" fmla="*/ 0 h 20"/>
                    <a:gd name="T46" fmla="*/ 44 w 54"/>
                    <a:gd name="T4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44" y="0"/>
                      </a:moveTo>
                      <a:lnTo>
                        <a:pt x="44" y="0"/>
                      </a:lnTo>
                      <a:lnTo>
                        <a:pt x="8" y="0"/>
                      </a:lnTo>
                      <a:lnTo>
                        <a:pt x="8" y="0"/>
                      </a:lnTo>
                      <a:lnTo>
                        <a:pt x="4" y="0"/>
                      </a:lnTo>
                      <a:lnTo>
                        <a:pt x="2" y="4"/>
                      </a:lnTo>
                      <a:lnTo>
                        <a:pt x="0" y="6"/>
                      </a:lnTo>
                      <a:lnTo>
                        <a:pt x="0" y="10"/>
                      </a:lnTo>
                      <a:lnTo>
                        <a:pt x="0" y="14"/>
                      </a:lnTo>
                      <a:lnTo>
                        <a:pt x="2" y="16"/>
                      </a:lnTo>
                      <a:lnTo>
                        <a:pt x="4" y="20"/>
                      </a:lnTo>
                      <a:lnTo>
                        <a:pt x="8" y="20"/>
                      </a:lnTo>
                      <a:lnTo>
                        <a:pt x="8" y="20"/>
                      </a:lnTo>
                      <a:lnTo>
                        <a:pt x="44" y="20"/>
                      </a:lnTo>
                      <a:lnTo>
                        <a:pt x="44" y="20"/>
                      </a:lnTo>
                      <a:lnTo>
                        <a:pt x="48" y="20"/>
                      </a:lnTo>
                      <a:lnTo>
                        <a:pt x="52" y="16"/>
                      </a:lnTo>
                      <a:lnTo>
                        <a:pt x="54" y="14"/>
                      </a:lnTo>
                      <a:lnTo>
                        <a:pt x="54" y="10"/>
                      </a:lnTo>
                      <a:lnTo>
                        <a:pt x="54" y="6"/>
                      </a:lnTo>
                      <a:lnTo>
                        <a:pt x="52" y="4"/>
                      </a:lnTo>
                      <a:lnTo>
                        <a:pt x="48" y="0"/>
                      </a:lnTo>
                      <a:lnTo>
                        <a:pt x="44" y="0"/>
                      </a:lnTo>
                      <a:lnTo>
                        <a:pt x="44" y="0"/>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31"/>
                <p:cNvSpPr>
                  <a:spLocks/>
                </p:cNvSpPr>
                <p:nvPr userDrawn="1"/>
              </p:nvSpPr>
              <p:spPr bwMode="auto">
                <a:xfrm>
                  <a:off x="9010354" y="91935"/>
                  <a:ext cx="27440" cy="441787"/>
                </a:xfrm>
                <a:custGeom>
                  <a:avLst/>
                  <a:gdLst>
                    <a:gd name="T0" fmla="*/ 20 w 20"/>
                    <a:gd name="T1" fmla="*/ 312 h 322"/>
                    <a:gd name="T2" fmla="*/ 20 w 20"/>
                    <a:gd name="T3" fmla="*/ 312 h 322"/>
                    <a:gd name="T4" fmla="*/ 20 w 20"/>
                    <a:gd name="T5" fmla="*/ 10 h 322"/>
                    <a:gd name="T6" fmla="*/ 20 w 20"/>
                    <a:gd name="T7" fmla="*/ 10 h 322"/>
                    <a:gd name="T8" fmla="*/ 20 w 20"/>
                    <a:gd name="T9" fmla="*/ 6 h 322"/>
                    <a:gd name="T10" fmla="*/ 16 w 20"/>
                    <a:gd name="T11" fmla="*/ 2 h 322"/>
                    <a:gd name="T12" fmla="*/ 14 w 20"/>
                    <a:gd name="T13" fmla="*/ 0 h 322"/>
                    <a:gd name="T14" fmla="*/ 10 w 20"/>
                    <a:gd name="T15" fmla="*/ 0 h 322"/>
                    <a:gd name="T16" fmla="*/ 6 w 20"/>
                    <a:gd name="T17" fmla="*/ 0 h 322"/>
                    <a:gd name="T18" fmla="*/ 4 w 20"/>
                    <a:gd name="T19" fmla="*/ 2 h 322"/>
                    <a:gd name="T20" fmla="*/ 0 w 20"/>
                    <a:gd name="T21" fmla="*/ 6 h 322"/>
                    <a:gd name="T22" fmla="*/ 0 w 20"/>
                    <a:gd name="T23" fmla="*/ 10 h 322"/>
                    <a:gd name="T24" fmla="*/ 0 w 20"/>
                    <a:gd name="T25" fmla="*/ 10 h 322"/>
                    <a:gd name="T26" fmla="*/ 0 w 20"/>
                    <a:gd name="T27" fmla="*/ 312 h 322"/>
                    <a:gd name="T28" fmla="*/ 0 w 20"/>
                    <a:gd name="T29" fmla="*/ 312 h 322"/>
                    <a:gd name="T30" fmla="*/ 0 w 20"/>
                    <a:gd name="T31" fmla="*/ 316 h 322"/>
                    <a:gd name="T32" fmla="*/ 4 w 20"/>
                    <a:gd name="T33" fmla="*/ 320 h 322"/>
                    <a:gd name="T34" fmla="*/ 6 w 20"/>
                    <a:gd name="T35" fmla="*/ 322 h 322"/>
                    <a:gd name="T36" fmla="*/ 10 w 20"/>
                    <a:gd name="T37" fmla="*/ 322 h 322"/>
                    <a:gd name="T38" fmla="*/ 14 w 20"/>
                    <a:gd name="T39" fmla="*/ 322 h 322"/>
                    <a:gd name="T40" fmla="*/ 16 w 20"/>
                    <a:gd name="T41" fmla="*/ 320 h 322"/>
                    <a:gd name="T42" fmla="*/ 20 w 20"/>
                    <a:gd name="T43" fmla="*/ 316 h 322"/>
                    <a:gd name="T44" fmla="*/ 20 w 20"/>
                    <a:gd name="T45" fmla="*/ 312 h 322"/>
                    <a:gd name="T46" fmla="*/ 20 w 20"/>
                    <a:gd name="T47" fmla="*/ 31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322">
                      <a:moveTo>
                        <a:pt x="20" y="312"/>
                      </a:moveTo>
                      <a:lnTo>
                        <a:pt x="20" y="312"/>
                      </a:lnTo>
                      <a:lnTo>
                        <a:pt x="20" y="10"/>
                      </a:lnTo>
                      <a:lnTo>
                        <a:pt x="20" y="10"/>
                      </a:lnTo>
                      <a:lnTo>
                        <a:pt x="20" y="6"/>
                      </a:lnTo>
                      <a:lnTo>
                        <a:pt x="16" y="2"/>
                      </a:lnTo>
                      <a:lnTo>
                        <a:pt x="14" y="0"/>
                      </a:lnTo>
                      <a:lnTo>
                        <a:pt x="10" y="0"/>
                      </a:lnTo>
                      <a:lnTo>
                        <a:pt x="6" y="0"/>
                      </a:lnTo>
                      <a:lnTo>
                        <a:pt x="4" y="2"/>
                      </a:lnTo>
                      <a:lnTo>
                        <a:pt x="0" y="6"/>
                      </a:lnTo>
                      <a:lnTo>
                        <a:pt x="0" y="10"/>
                      </a:lnTo>
                      <a:lnTo>
                        <a:pt x="0" y="10"/>
                      </a:lnTo>
                      <a:lnTo>
                        <a:pt x="0" y="312"/>
                      </a:lnTo>
                      <a:lnTo>
                        <a:pt x="0" y="312"/>
                      </a:lnTo>
                      <a:lnTo>
                        <a:pt x="0" y="316"/>
                      </a:lnTo>
                      <a:lnTo>
                        <a:pt x="4" y="320"/>
                      </a:lnTo>
                      <a:lnTo>
                        <a:pt x="6" y="322"/>
                      </a:lnTo>
                      <a:lnTo>
                        <a:pt x="10" y="322"/>
                      </a:lnTo>
                      <a:lnTo>
                        <a:pt x="14" y="322"/>
                      </a:lnTo>
                      <a:lnTo>
                        <a:pt x="16" y="320"/>
                      </a:lnTo>
                      <a:lnTo>
                        <a:pt x="20" y="316"/>
                      </a:lnTo>
                      <a:lnTo>
                        <a:pt x="20" y="312"/>
                      </a:lnTo>
                      <a:lnTo>
                        <a:pt x="20" y="312"/>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32"/>
                <p:cNvSpPr>
                  <a:spLocks/>
                </p:cNvSpPr>
                <p:nvPr userDrawn="1"/>
              </p:nvSpPr>
              <p:spPr bwMode="auto">
                <a:xfrm>
                  <a:off x="8963705" y="506283"/>
                  <a:ext cx="74090" cy="27439"/>
                </a:xfrm>
                <a:custGeom>
                  <a:avLst/>
                  <a:gdLst>
                    <a:gd name="T0" fmla="*/ 8 w 54"/>
                    <a:gd name="T1" fmla="*/ 20 h 20"/>
                    <a:gd name="T2" fmla="*/ 8 w 54"/>
                    <a:gd name="T3" fmla="*/ 20 h 20"/>
                    <a:gd name="T4" fmla="*/ 44 w 54"/>
                    <a:gd name="T5" fmla="*/ 20 h 20"/>
                    <a:gd name="T6" fmla="*/ 44 w 54"/>
                    <a:gd name="T7" fmla="*/ 20 h 20"/>
                    <a:gd name="T8" fmla="*/ 48 w 54"/>
                    <a:gd name="T9" fmla="*/ 20 h 20"/>
                    <a:gd name="T10" fmla="*/ 52 w 54"/>
                    <a:gd name="T11" fmla="*/ 16 h 20"/>
                    <a:gd name="T12" fmla="*/ 54 w 54"/>
                    <a:gd name="T13" fmla="*/ 14 h 20"/>
                    <a:gd name="T14" fmla="*/ 54 w 54"/>
                    <a:gd name="T15" fmla="*/ 10 h 20"/>
                    <a:gd name="T16" fmla="*/ 54 w 54"/>
                    <a:gd name="T17" fmla="*/ 6 h 20"/>
                    <a:gd name="T18" fmla="*/ 52 w 54"/>
                    <a:gd name="T19" fmla="*/ 4 h 20"/>
                    <a:gd name="T20" fmla="*/ 48 w 54"/>
                    <a:gd name="T21" fmla="*/ 0 h 20"/>
                    <a:gd name="T22" fmla="*/ 44 w 54"/>
                    <a:gd name="T23" fmla="*/ 0 h 20"/>
                    <a:gd name="T24" fmla="*/ 44 w 54"/>
                    <a:gd name="T25" fmla="*/ 0 h 20"/>
                    <a:gd name="T26" fmla="*/ 8 w 54"/>
                    <a:gd name="T27" fmla="*/ 0 h 20"/>
                    <a:gd name="T28" fmla="*/ 8 w 54"/>
                    <a:gd name="T29" fmla="*/ 0 h 20"/>
                    <a:gd name="T30" fmla="*/ 4 w 54"/>
                    <a:gd name="T31" fmla="*/ 0 h 20"/>
                    <a:gd name="T32" fmla="*/ 2 w 54"/>
                    <a:gd name="T33" fmla="*/ 4 h 20"/>
                    <a:gd name="T34" fmla="*/ 0 w 54"/>
                    <a:gd name="T35" fmla="*/ 6 h 20"/>
                    <a:gd name="T36" fmla="*/ 0 w 54"/>
                    <a:gd name="T37" fmla="*/ 10 h 20"/>
                    <a:gd name="T38" fmla="*/ 0 w 54"/>
                    <a:gd name="T39" fmla="*/ 14 h 20"/>
                    <a:gd name="T40" fmla="*/ 2 w 54"/>
                    <a:gd name="T41" fmla="*/ 16 h 20"/>
                    <a:gd name="T42" fmla="*/ 4 w 54"/>
                    <a:gd name="T43" fmla="*/ 20 h 20"/>
                    <a:gd name="T44" fmla="*/ 8 w 54"/>
                    <a:gd name="T45" fmla="*/ 20 h 20"/>
                    <a:gd name="T46" fmla="*/ 8 w 54"/>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8" y="20"/>
                      </a:moveTo>
                      <a:lnTo>
                        <a:pt x="8" y="20"/>
                      </a:lnTo>
                      <a:lnTo>
                        <a:pt x="44" y="20"/>
                      </a:lnTo>
                      <a:lnTo>
                        <a:pt x="44" y="20"/>
                      </a:lnTo>
                      <a:lnTo>
                        <a:pt x="48" y="20"/>
                      </a:lnTo>
                      <a:lnTo>
                        <a:pt x="52" y="16"/>
                      </a:lnTo>
                      <a:lnTo>
                        <a:pt x="54" y="14"/>
                      </a:lnTo>
                      <a:lnTo>
                        <a:pt x="54" y="10"/>
                      </a:lnTo>
                      <a:lnTo>
                        <a:pt x="54" y="6"/>
                      </a:lnTo>
                      <a:lnTo>
                        <a:pt x="52" y="4"/>
                      </a:lnTo>
                      <a:lnTo>
                        <a:pt x="48" y="0"/>
                      </a:lnTo>
                      <a:lnTo>
                        <a:pt x="44" y="0"/>
                      </a:lnTo>
                      <a:lnTo>
                        <a:pt x="44" y="0"/>
                      </a:lnTo>
                      <a:lnTo>
                        <a:pt x="8" y="0"/>
                      </a:lnTo>
                      <a:lnTo>
                        <a:pt x="8" y="0"/>
                      </a:lnTo>
                      <a:lnTo>
                        <a:pt x="4" y="0"/>
                      </a:lnTo>
                      <a:lnTo>
                        <a:pt x="2" y="4"/>
                      </a:lnTo>
                      <a:lnTo>
                        <a:pt x="0" y="6"/>
                      </a:lnTo>
                      <a:lnTo>
                        <a:pt x="0" y="10"/>
                      </a:lnTo>
                      <a:lnTo>
                        <a:pt x="0" y="14"/>
                      </a:lnTo>
                      <a:lnTo>
                        <a:pt x="2" y="16"/>
                      </a:lnTo>
                      <a:lnTo>
                        <a:pt x="4" y="20"/>
                      </a:lnTo>
                      <a:lnTo>
                        <a:pt x="8" y="20"/>
                      </a:lnTo>
                      <a:lnTo>
                        <a:pt x="8" y="20"/>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33"/>
                <p:cNvSpPr>
                  <a:spLocks/>
                </p:cNvSpPr>
                <p:nvPr userDrawn="1"/>
              </p:nvSpPr>
              <p:spPr bwMode="auto">
                <a:xfrm>
                  <a:off x="8963705" y="91935"/>
                  <a:ext cx="74090" cy="27439"/>
                </a:xfrm>
                <a:custGeom>
                  <a:avLst/>
                  <a:gdLst>
                    <a:gd name="T0" fmla="*/ 8 w 54"/>
                    <a:gd name="T1" fmla="*/ 20 h 20"/>
                    <a:gd name="T2" fmla="*/ 8 w 54"/>
                    <a:gd name="T3" fmla="*/ 20 h 20"/>
                    <a:gd name="T4" fmla="*/ 44 w 54"/>
                    <a:gd name="T5" fmla="*/ 20 h 20"/>
                    <a:gd name="T6" fmla="*/ 44 w 54"/>
                    <a:gd name="T7" fmla="*/ 20 h 20"/>
                    <a:gd name="T8" fmla="*/ 48 w 54"/>
                    <a:gd name="T9" fmla="*/ 18 h 20"/>
                    <a:gd name="T10" fmla="*/ 52 w 54"/>
                    <a:gd name="T11" fmla="*/ 16 h 20"/>
                    <a:gd name="T12" fmla="*/ 54 w 54"/>
                    <a:gd name="T13" fmla="*/ 14 h 20"/>
                    <a:gd name="T14" fmla="*/ 54 w 54"/>
                    <a:gd name="T15" fmla="*/ 10 h 20"/>
                    <a:gd name="T16" fmla="*/ 54 w 54"/>
                    <a:gd name="T17" fmla="*/ 6 h 20"/>
                    <a:gd name="T18" fmla="*/ 52 w 54"/>
                    <a:gd name="T19" fmla="*/ 2 h 20"/>
                    <a:gd name="T20" fmla="*/ 48 w 54"/>
                    <a:gd name="T21" fmla="*/ 0 h 20"/>
                    <a:gd name="T22" fmla="*/ 44 w 54"/>
                    <a:gd name="T23" fmla="*/ 0 h 20"/>
                    <a:gd name="T24" fmla="*/ 44 w 54"/>
                    <a:gd name="T25" fmla="*/ 0 h 20"/>
                    <a:gd name="T26" fmla="*/ 8 w 54"/>
                    <a:gd name="T27" fmla="*/ 0 h 20"/>
                    <a:gd name="T28" fmla="*/ 8 w 54"/>
                    <a:gd name="T29" fmla="*/ 0 h 20"/>
                    <a:gd name="T30" fmla="*/ 4 w 54"/>
                    <a:gd name="T31" fmla="*/ 0 h 20"/>
                    <a:gd name="T32" fmla="*/ 2 w 54"/>
                    <a:gd name="T33" fmla="*/ 2 h 20"/>
                    <a:gd name="T34" fmla="*/ 0 w 54"/>
                    <a:gd name="T35" fmla="*/ 6 h 20"/>
                    <a:gd name="T36" fmla="*/ 0 w 54"/>
                    <a:gd name="T37" fmla="*/ 10 h 20"/>
                    <a:gd name="T38" fmla="*/ 0 w 54"/>
                    <a:gd name="T39" fmla="*/ 14 h 20"/>
                    <a:gd name="T40" fmla="*/ 2 w 54"/>
                    <a:gd name="T41" fmla="*/ 16 h 20"/>
                    <a:gd name="T42" fmla="*/ 4 w 54"/>
                    <a:gd name="T43" fmla="*/ 18 h 20"/>
                    <a:gd name="T44" fmla="*/ 8 w 54"/>
                    <a:gd name="T45" fmla="*/ 20 h 20"/>
                    <a:gd name="T46" fmla="*/ 8 w 54"/>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8" y="20"/>
                      </a:moveTo>
                      <a:lnTo>
                        <a:pt x="8" y="20"/>
                      </a:lnTo>
                      <a:lnTo>
                        <a:pt x="44" y="20"/>
                      </a:lnTo>
                      <a:lnTo>
                        <a:pt x="44" y="20"/>
                      </a:lnTo>
                      <a:lnTo>
                        <a:pt x="48" y="18"/>
                      </a:lnTo>
                      <a:lnTo>
                        <a:pt x="52" y="16"/>
                      </a:lnTo>
                      <a:lnTo>
                        <a:pt x="54" y="14"/>
                      </a:lnTo>
                      <a:lnTo>
                        <a:pt x="54" y="10"/>
                      </a:lnTo>
                      <a:lnTo>
                        <a:pt x="54" y="6"/>
                      </a:lnTo>
                      <a:lnTo>
                        <a:pt x="52" y="2"/>
                      </a:lnTo>
                      <a:lnTo>
                        <a:pt x="48" y="0"/>
                      </a:lnTo>
                      <a:lnTo>
                        <a:pt x="44" y="0"/>
                      </a:lnTo>
                      <a:lnTo>
                        <a:pt x="44" y="0"/>
                      </a:lnTo>
                      <a:lnTo>
                        <a:pt x="8" y="0"/>
                      </a:lnTo>
                      <a:lnTo>
                        <a:pt x="8" y="0"/>
                      </a:lnTo>
                      <a:lnTo>
                        <a:pt x="4" y="0"/>
                      </a:lnTo>
                      <a:lnTo>
                        <a:pt x="2" y="2"/>
                      </a:lnTo>
                      <a:lnTo>
                        <a:pt x="0" y="6"/>
                      </a:lnTo>
                      <a:lnTo>
                        <a:pt x="0" y="10"/>
                      </a:lnTo>
                      <a:lnTo>
                        <a:pt x="0" y="14"/>
                      </a:lnTo>
                      <a:lnTo>
                        <a:pt x="2" y="16"/>
                      </a:lnTo>
                      <a:lnTo>
                        <a:pt x="4" y="18"/>
                      </a:lnTo>
                      <a:lnTo>
                        <a:pt x="8" y="20"/>
                      </a:lnTo>
                      <a:lnTo>
                        <a:pt x="8" y="20"/>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11" name="TextBox 27"/>
            <p:cNvSpPr txBox="1"/>
            <p:nvPr userDrawn="1"/>
          </p:nvSpPr>
          <p:spPr>
            <a:xfrm rot="16200000">
              <a:off x="10888482" y="237391"/>
              <a:ext cx="269659" cy="72461"/>
            </a:xfrm>
            <a:prstGeom prst="rect">
              <a:avLst/>
            </a:prstGeom>
            <a:noFill/>
          </p:spPr>
          <p:txBody>
            <a:bodyPr wrap="square" lIns="0" tIns="0" rIns="0" bIns="10800" rtlCol="0">
              <a:spAutoFit/>
            </a:bodyPr>
            <a:lstStyle/>
            <a:p>
              <a:pPr algn="ctr"/>
              <a:r>
                <a:rPr lang="en-GB" sz="400">
                  <a:solidFill>
                    <a:srgbClr val="7F7F7F"/>
                  </a:solidFill>
                </a:rPr>
                <a:t>Confidential</a:t>
              </a:r>
            </a:p>
          </p:txBody>
        </p:sp>
      </p:grpSp>
      <p:sp>
        <p:nvSpPr>
          <p:cNvPr id="29" name="Marcador de texto 2"/>
          <p:cNvSpPr>
            <a:spLocks noGrp="1"/>
          </p:cNvSpPr>
          <p:nvPr>
            <p:ph type="body" sz="quarter" idx="18" hasCustomPrompt="1"/>
          </p:nvPr>
        </p:nvSpPr>
        <p:spPr>
          <a:xfrm>
            <a:off x="292609" y="1480159"/>
            <a:ext cx="11228409" cy="4828567"/>
          </a:xfrm>
          <a:prstGeom prst="rect">
            <a:avLst/>
          </a:prstGeom>
        </p:spPr>
        <p:txBody>
          <a:bodyPr>
            <a:normAutofit/>
          </a:bodyPr>
          <a:lstStyle>
            <a:lvl1pPr marL="130960" indent="-130960">
              <a:lnSpc>
                <a:spcPct val="100000"/>
              </a:lnSpc>
              <a:buClr>
                <a:schemeClr val="accent2"/>
              </a:buClr>
              <a:defRPr sz="2800" baseline="0">
                <a:solidFill>
                  <a:srgbClr val="323232"/>
                </a:solidFill>
              </a:defRPr>
            </a:lvl1pPr>
            <a:lvl2pPr>
              <a:lnSpc>
                <a:spcPct val="100000"/>
              </a:lnSpc>
              <a:buClr>
                <a:schemeClr val="accent2"/>
              </a:buClr>
              <a:defRPr sz="2400" baseline="0">
                <a:solidFill>
                  <a:srgbClr val="323232"/>
                </a:solidFill>
              </a:defRPr>
            </a:lvl2pPr>
            <a:lvl3pPr>
              <a:lnSpc>
                <a:spcPct val="100000"/>
              </a:lnSpc>
              <a:buClr>
                <a:schemeClr val="accent2"/>
              </a:buClr>
              <a:defRPr sz="2000" baseline="0">
                <a:solidFill>
                  <a:srgbClr val="323232"/>
                </a:solidFill>
              </a:defRPr>
            </a:lvl3pPr>
            <a:lvl4pPr>
              <a:lnSpc>
                <a:spcPct val="100000"/>
              </a:lnSpc>
              <a:buClr>
                <a:schemeClr val="accent2"/>
              </a:buClr>
              <a:defRPr sz="1800" baseline="0">
                <a:solidFill>
                  <a:srgbClr val="323232"/>
                </a:solidFill>
              </a:defRPr>
            </a:lvl4pPr>
            <a:lvl5pPr>
              <a:lnSpc>
                <a:spcPct val="100000"/>
              </a:lnSpc>
              <a:buClr>
                <a:schemeClr val="accent2"/>
              </a:buClr>
              <a:defRPr sz="1600" baseline="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Tree>
    <p:extLst>
      <p:ext uri="{BB962C8B-B14F-4D97-AF65-F5344CB8AC3E}">
        <p14:creationId xmlns:p14="http://schemas.microsoft.com/office/powerpoint/2010/main" val="1391333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ex pag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68225" y="310463"/>
            <a:ext cx="11252793" cy="596766"/>
          </a:xfrm>
        </p:spPr>
        <p:txBody>
          <a:bodyPr tIns="0" anchor="b"/>
          <a:lstStyle>
            <a:lvl1pPr>
              <a:lnSpc>
                <a:spcPct val="100000"/>
              </a:lnSpc>
              <a:defRPr>
                <a:solidFill>
                  <a:schemeClr val="tx2"/>
                </a:solidFill>
                <a:latin typeface="+mj-lt"/>
              </a:defRPr>
            </a:lvl1pPr>
          </a:lstStyle>
          <a:p>
            <a:r>
              <a:rPr lang="en-GB" noProof="0"/>
              <a:t>Agenda</a:t>
            </a:r>
          </a:p>
        </p:txBody>
      </p:sp>
      <p:sp>
        <p:nvSpPr>
          <p:cNvPr id="5" name="Marcador de texto 4"/>
          <p:cNvSpPr>
            <a:spLocks noGrp="1"/>
          </p:cNvSpPr>
          <p:nvPr>
            <p:ph type="body" sz="quarter" idx="14" hasCustomPrompt="1"/>
          </p:nvPr>
        </p:nvSpPr>
        <p:spPr>
          <a:xfrm>
            <a:off x="302728" y="1470991"/>
            <a:ext cx="11252792" cy="4613152"/>
          </a:xfrm>
          <a:prstGeom prst="rect">
            <a:avLst/>
          </a:prstGeom>
        </p:spPr>
        <p:txBody>
          <a:bodyPr>
            <a:normAutofit/>
          </a:bodyPr>
          <a:lstStyle>
            <a:lvl1pPr marL="457200" indent="-457200">
              <a:lnSpc>
                <a:spcPct val="100000"/>
              </a:lnSpc>
              <a:buClr>
                <a:schemeClr val="accent2"/>
              </a:buClr>
              <a:buSzPct val="100000"/>
              <a:buFont typeface="+mj-lt"/>
              <a:buAutoNum type="arabicPeriod"/>
              <a:defRPr sz="2800" baseline="0">
                <a:solidFill>
                  <a:srgbClr val="323232"/>
                </a:solidFill>
              </a:defRPr>
            </a:lvl1pPr>
            <a:lvl2pPr marL="342875" indent="0">
              <a:buNone/>
              <a:defRPr/>
            </a:lvl2pPr>
            <a:lvl3pPr marL="685749" indent="0">
              <a:buNone/>
              <a:defRPr/>
            </a:lvl3pPr>
            <a:lvl4pPr marL="1028624" indent="0">
              <a:buNone/>
              <a:defRPr/>
            </a:lvl4pPr>
            <a:lvl5pPr marL="1371498" indent="0">
              <a:buNone/>
              <a:defRPr/>
            </a:lvl5pPr>
          </a:lstStyle>
          <a:p>
            <a:pPr lvl="0"/>
            <a:r>
              <a:rPr lang="en-GB" noProof="0"/>
              <a:t>Index 1</a:t>
            </a:r>
          </a:p>
          <a:p>
            <a:pPr lvl="0"/>
            <a:r>
              <a:rPr lang="en-GB" noProof="0"/>
              <a:t>Index 2</a:t>
            </a:r>
          </a:p>
          <a:p>
            <a:pPr lvl="0"/>
            <a:r>
              <a:rPr lang="en-GB" noProof="0"/>
              <a:t>Index 3</a:t>
            </a:r>
          </a:p>
        </p:txBody>
      </p:sp>
      <p:sp>
        <p:nvSpPr>
          <p:cNvPr id="25"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8"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US" noProof="0"/>
              <a:t>© Amadeus IT Group and its affiliates and subsidiaries</a:t>
            </a:r>
            <a:endParaRPr lang="en-GB" noProof="0"/>
          </a:p>
        </p:txBody>
      </p:sp>
    </p:spTree>
    <p:extLst>
      <p:ext uri="{BB962C8B-B14F-4D97-AF65-F5344CB8AC3E}">
        <p14:creationId xmlns:p14="http://schemas.microsoft.com/office/powerpoint/2010/main" val="2991109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s slide">
    <p:spTree>
      <p:nvGrpSpPr>
        <p:cNvPr id="1" name=""/>
        <p:cNvGrpSpPr/>
        <p:nvPr/>
      </p:nvGrpSpPr>
      <p:grpSpPr>
        <a:xfrm>
          <a:off x="0" y="0"/>
          <a:ext cx="0" cy="0"/>
          <a:chOff x="0" y="0"/>
          <a:chExt cx="0" cy="0"/>
        </a:xfrm>
      </p:grpSpPr>
      <p:sp>
        <p:nvSpPr>
          <p:cNvPr id="7" name="Marcador de texto 2"/>
          <p:cNvSpPr>
            <a:spLocks noGrp="1"/>
          </p:cNvSpPr>
          <p:nvPr>
            <p:ph type="body" sz="quarter" idx="18" hasCustomPrompt="1"/>
          </p:nvPr>
        </p:nvSpPr>
        <p:spPr>
          <a:xfrm>
            <a:off x="292609" y="1480159"/>
            <a:ext cx="11228409" cy="4828567"/>
          </a:xfrm>
          <a:prstGeom prst="rect">
            <a:avLst/>
          </a:prstGeom>
        </p:spPr>
        <p:txBody>
          <a:bodyPr>
            <a:normAutofit/>
          </a:bodyPr>
          <a:lstStyle>
            <a:lvl1pPr marL="130960" indent="-130960">
              <a:lnSpc>
                <a:spcPct val="100000"/>
              </a:lnSpc>
              <a:buClr>
                <a:schemeClr val="accent2"/>
              </a:buClr>
              <a:defRPr sz="2800" baseline="0">
                <a:solidFill>
                  <a:srgbClr val="323232"/>
                </a:solidFill>
              </a:defRPr>
            </a:lvl1pPr>
            <a:lvl2pPr>
              <a:lnSpc>
                <a:spcPct val="100000"/>
              </a:lnSpc>
              <a:buClr>
                <a:schemeClr val="accent2"/>
              </a:buClr>
              <a:defRPr sz="2400" baseline="0">
                <a:solidFill>
                  <a:srgbClr val="323232"/>
                </a:solidFill>
              </a:defRPr>
            </a:lvl2pPr>
            <a:lvl3pPr>
              <a:lnSpc>
                <a:spcPct val="100000"/>
              </a:lnSpc>
              <a:buClr>
                <a:schemeClr val="accent2"/>
              </a:buClr>
              <a:defRPr sz="2000" baseline="0">
                <a:solidFill>
                  <a:srgbClr val="323232"/>
                </a:solidFill>
              </a:defRPr>
            </a:lvl3pPr>
            <a:lvl4pPr>
              <a:lnSpc>
                <a:spcPct val="100000"/>
              </a:lnSpc>
              <a:buClr>
                <a:schemeClr val="accent2"/>
              </a:buClr>
              <a:defRPr sz="1800" baseline="0">
                <a:solidFill>
                  <a:srgbClr val="323232"/>
                </a:solidFill>
              </a:defRPr>
            </a:lvl4pPr>
            <a:lvl5pPr>
              <a:lnSpc>
                <a:spcPct val="100000"/>
              </a:lnSpc>
              <a:buClr>
                <a:schemeClr val="accent2"/>
              </a:buClr>
              <a:defRPr sz="1600" baseline="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
        <p:nvSpPr>
          <p:cNvPr id="14"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9"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1"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5" name="Text Placeholder 19"/>
          <p:cNvSpPr>
            <a:spLocks noGrp="1"/>
          </p:cNvSpPr>
          <p:nvPr>
            <p:ph type="body" sz="quarter" idx="13"/>
          </p:nvPr>
        </p:nvSpPr>
        <p:spPr>
          <a:xfrm>
            <a:off x="268224" y="779412"/>
            <a:ext cx="11228613"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Tree>
    <p:extLst>
      <p:ext uri="{BB962C8B-B14F-4D97-AF65-F5344CB8AC3E}">
        <p14:creationId xmlns:p14="http://schemas.microsoft.com/office/powerpoint/2010/main" val="1533284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12" name="Marcador de texto 2"/>
          <p:cNvSpPr>
            <a:spLocks noGrp="1"/>
          </p:cNvSpPr>
          <p:nvPr>
            <p:ph type="body" sz="quarter" idx="18" hasCustomPrompt="1"/>
          </p:nvPr>
        </p:nvSpPr>
        <p:spPr>
          <a:xfrm>
            <a:off x="292608" y="1480173"/>
            <a:ext cx="5492496" cy="4828566"/>
          </a:xfrm>
          <a:prstGeom prst="rect">
            <a:avLst/>
          </a:prstGeom>
        </p:spPr>
        <p:txBody>
          <a:bodyPr>
            <a:normAutofit/>
          </a:bodyPr>
          <a:lstStyle>
            <a:lvl1pPr marL="130960" indent="-130960">
              <a:lnSpc>
                <a:spcPct val="100000"/>
              </a:lnSpc>
              <a:buClr>
                <a:schemeClr val="accent2"/>
              </a:buClr>
              <a:defRPr sz="2800" baseline="0">
                <a:solidFill>
                  <a:srgbClr val="323232"/>
                </a:solidFill>
              </a:defRPr>
            </a:lvl1pPr>
            <a:lvl2pPr>
              <a:lnSpc>
                <a:spcPct val="100000"/>
              </a:lnSpc>
              <a:buClr>
                <a:schemeClr val="accent2"/>
              </a:buClr>
              <a:defRPr sz="2400" baseline="0">
                <a:solidFill>
                  <a:srgbClr val="323232"/>
                </a:solidFill>
              </a:defRPr>
            </a:lvl2pPr>
            <a:lvl3pPr>
              <a:lnSpc>
                <a:spcPct val="100000"/>
              </a:lnSpc>
              <a:buClr>
                <a:schemeClr val="accent2"/>
              </a:buClr>
              <a:defRPr sz="2000" baseline="0">
                <a:solidFill>
                  <a:srgbClr val="323232"/>
                </a:solidFill>
              </a:defRPr>
            </a:lvl3pPr>
            <a:lvl4pPr>
              <a:lnSpc>
                <a:spcPct val="100000"/>
              </a:lnSpc>
              <a:buClr>
                <a:schemeClr val="accent2"/>
              </a:buClr>
              <a:defRPr sz="1800" baseline="0">
                <a:solidFill>
                  <a:srgbClr val="323232"/>
                </a:solidFill>
              </a:defRPr>
            </a:lvl4pPr>
            <a:lvl5pPr>
              <a:lnSpc>
                <a:spcPct val="100000"/>
              </a:lnSpc>
              <a:buClr>
                <a:schemeClr val="accent2"/>
              </a:buClr>
              <a:defRPr sz="1400" baseline="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
        <p:nvSpPr>
          <p:cNvPr id="11"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10"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7"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8" name="Text Placeholder 19"/>
          <p:cNvSpPr>
            <a:spLocks noGrp="1"/>
          </p:cNvSpPr>
          <p:nvPr>
            <p:ph type="body" sz="quarter" idx="13"/>
          </p:nvPr>
        </p:nvSpPr>
        <p:spPr>
          <a:xfrm>
            <a:off x="268224" y="779412"/>
            <a:ext cx="11228613"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8" name="Marcador de texto 2"/>
          <p:cNvSpPr>
            <a:spLocks noGrp="1"/>
          </p:cNvSpPr>
          <p:nvPr>
            <p:ph type="body" sz="quarter" idx="19" hasCustomPrompt="1"/>
          </p:nvPr>
        </p:nvSpPr>
        <p:spPr>
          <a:xfrm>
            <a:off x="6063308" y="1472789"/>
            <a:ext cx="5492496" cy="4828566"/>
          </a:xfrm>
          <a:prstGeom prst="rect">
            <a:avLst/>
          </a:prstGeom>
        </p:spPr>
        <p:txBody>
          <a:bodyPr>
            <a:normAutofit/>
          </a:bodyPr>
          <a:lstStyle>
            <a:lvl1pPr marL="130960" indent="-130960">
              <a:lnSpc>
                <a:spcPct val="100000"/>
              </a:lnSpc>
              <a:buClr>
                <a:schemeClr val="accent2"/>
              </a:buClr>
              <a:defRPr sz="2800" baseline="0">
                <a:solidFill>
                  <a:srgbClr val="323232"/>
                </a:solidFill>
              </a:defRPr>
            </a:lvl1pPr>
            <a:lvl2pPr>
              <a:lnSpc>
                <a:spcPct val="100000"/>
              </a:lnSpc>
              <a:buClr>
                <a:schemeClr val="accent2"/>
              </a:buClr>
              <a:defRPr sz="2400" baseline="0">
                <a:solidFill>
                  <a:srgbClr val="323232"/>
                </a:solidFill>
              </a:defRPr>
            </a:lvl2pPr>
            <a:lvl3pPr>
              <a:lnSpc>
                <a:spcPct val="100000"/>
              </a:lnSpc>
              <a:buClr>
                <a:schemeClr val="accent2"/>
              </a:buClr>
              <a:defRPr sz="2000" baseline="0">
                <a:solidFill>
                  <a:srgbClr val="323232"/>
                </a:solidFill>
              </a:defRPr>
            </a:lvl3pPr>
            <a:lvl4pPr>
              <a:lnSpc>
                <a:spcPct val="100000"/>
              </a:lnSpc>
              <a:buClr>
                <a:schemeClr val="accent2"/>
              </a:buClr>
              <a:defRPr sz="1800" baseline="0">
                <a:solidFill>
                  <a:srgbClr val="323232"/>
                </a:solidFill>
              </a:defRPr>
            </a:lvl4pPr>
            <a:lvl5pPr>
              <a:lnSpc>
                <a:spcPct val="100000"/>
              </a:lnSpc>
              <a:buClr>
                <a:schemeClr val="accent2"/>
              </a:buClr>
              <a:defRPr sz="1400" baseline="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Tree>
    <p:extLst>
      <p:ext uri="{BB962C8B-B14F-4D97-AF65-F5344CB8AC3E}">
        <p14:creationId xmlns:p14="http://schemas.microsoft.com/office/powerpoint/2010/main" val="1441641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Picture">
    <p:spTree>
      <p:nvGrpSpPr>
        <p:cNvPr id="1" name=""/>
        <p:cNvGrpSpPr/>
        <p:nvPr/>
      </p:nvGrpSpPr>
      <p:grpSpPr>
        <a:xfrm>
          <a:off x="0" y="0"/>
          <a:ext cx="0" cy="0"/>
          <a:chOff x="0" y="0"/>
          <a:chExt cx="0" cy="0"/>
        </a:xfrm>
      </p:grpSpPr>
      <p:sp>
        <p:nvSpPr>
          <p:cNvPr id="7" name="Text Placeholder 19"/>
          <p:cNvSpPr>
            <a:spLocks noGrp="1"/>
          </p:cNvSpPr>
          <p:nvPr>
            <p:ph type="body" sz="quarter" idx="13"/>
          </p:nvPr>
        </p:nvSpPr>
        <p:spPr>
          <a:xfrm>
            <a:off x="268224" y="1480159"/>
            <a:ext cx="4886028" cy="1349538"/>
          </a:xfrm>
          <a:prstGeom prst="rect">
            <a:avLst/>
          </a:prstGeom>
        </p:spPr>
        <p:txBody>
          <a:bodyPr>
            <a:noAutofit/>
          </a:bodyPr>
          <a:lstStyle>
            <a:lvl1pPr marL="0" indent="0">
              <a:lnSpc>
                <a:spcPts val="1425"/>
              </a:lnSpc>
              <a:buNone/>
              <a:defRPr sz="2400">
                <a:solidFill>
                  <a:srgbClr val="32323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14"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10"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lang="en-US" smtClean="0"/>
            </a:lvl1pPr>
          </a:lstStyle>
          <a:p>
            <a:r>
              <a:rPr lang="en-GB" noProof="0"/>
              <a:t>© Amadeus IT Group and its affiliates and subsidiaries</a:t>
            </a:r>
          </a:p>
        </p:txBody>
      </p:sp>
      <p:sp>
        <p:nvSpPr>
          <p:cNvPr id="13"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5" name="Text Placeholder 19"/>
          <p:cNvSpPr>
            <a:spLocks noGrp="1"/>
          </p:cNvSpPr>
          <p:nvPr>
            <p:ph type="body" sz="quarter" idx="20"/>
          </p:nvPr>
        </p:nvSpPr>
        <p:spPr>
          <a:xfrm>
            <a:off x="268224" y="779412"/>
            <a:ext cx="11228613"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9" name="Picture Placeholder 30"/>
          <p:cNvSpPr>
            <a:spLocks noGrp="1"/>
          </p:cNvSpPr>
          <p:nvPr>
            <p:ph type="pic" sz="quarter" idx="14" hasCustomPrompt="1"/>
          </p:nvPr>
        </p:nvSpPr>
        <p:spPr>
          <a:xfrm>
            <a:off x="6" y="2979036"/>
            <a:ext cx="4002685" cy="3878978"/>
          </a:xfrm>
          <a:custGeom>
            <a:avLst/>
            <a:gdLst>
              <a:gd name="connsiteX0" fmla="*/ 2435667 w 3352801"/>
              <a:gd name="connsiteY0" fmla="*/ 0 h 2652713"/>
              <a:gd name="connsiteX1" fmla="*/ 2441681 w 3352801"/>
              <a:gd name="connsiteY1" fmla="*/ 0 h 2652713"/>
              <a:gd name="connsiteX2" fmla="*/ 2467241 w 3352801"/>
              <a:gd name="connsiteY2" fmla="*/ 0 h 2652713"/>
              <a:gd name="connsiteX3" fmla="*/ 3352801 w 3352801"/>
              <a:gd name="connsiteY3" fmla="*/ 884739 h 2652713"/>
              <a:gd name="connsiteX4" fmla="*/ 3300179 w 3352801"/>
              <a:gd name="connsiteY4" fmla="*/ 1183657 h 2652713"/>
              <a:gd name="connsiteX5" fmla="*/ 3301682 w 3352801"/>
              <a:gd name="connsiteY5" fmla="*/ 1183657 h 2652713"/>
              <a:gd name="connsiteX6" fmla="*/ 2837101 w 3352801"/>
              <a:gd name="connsiteY6" fmla="*/ 2652713 h 2652713"/>
              <a:gd name="connsiteX7" fmla="*/ 4511 w 3352801"/>
              <a:gd name="connsiteY7" fmla="*/ 2652713 h 2652713"/>
              <a:gd name="connsiteX8" fmla="*/ 0 w 3352801"/>
              <a:gd name="connsiteY8" fmla="*/ 268876 h 2652713"/>
              <a:gd name="connsiteX9" fmla="*/ 2301856 w 3352801"/>
              <a:gd name="connsiteY9" fmla="*/ 15021 h 2652713"/>
              <a:gd name="connsiteX10" fmla="*/ 2435667 w 3352801"/>
              <a:gd name="connsiteY10" fmla="*/ 0 h 26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2801" h="2652713">
                <a:moveTo>
                  <a:pt x="2435667" y="0"/>
                </a:moveTo>
                <a:cubicBezTo>
                  <a:pt x="2435667" y="0"/>
                  <a:pt x="2435667" y="0"/>
                  <a:pt x="2441681" y="0"/>
                </a:cubicBezTo>
                <a:cubicBezTo>
                  <a:pt x="2449199" y="0"/>
                  <a:pt x="2458220" y="0"/>
                  <a:pt x="2467241" y="0"/>
                </a:cubicBezTo>
                <a:cubicBezTo>
                  <a:pt x="2955878" y="0"/>
                  <a:pt x="3352801" y="395053"/>
                  <a:pt x="3352801" y="884739"/>
                </a:cubicBezTo>
                <a:cubicBezTo>
                  <a:pt x="3352801" y="989886"/>
                  <a:pt x="3334759" y="1090527"/>
                  <a:pt x="3300179" y="1183657"/>
                </a:cubicBezTo>
                <a:cubicBezTo>
                  <a:pt x="3300179" y="1183657"/>
                  <a:pt x="3300179" y="1183657"/>
                  <a:pt x="3301682" y="1183657"/>
                </a:cubicBezTo>
                <a:cubicBezTo>
                  <a:pt x="3301682" y="1183657"/>
                  <a:pt x="3301682" y="1183657"/>
                  <a:pt x="2837101" y="2652713"/>
                </a:cubicBezTo>
                <a:cubicBezTo>
                  <a:pt x="2837101" y="2652713"/>
                  <a:pt x="2837101" y="2652713"/>
                  <a:pt x="4511" y="2652713"/>
                </a:cubicBezTo>
                <a:cubicBezTo>
                  <a:pt x="4511" y="2652713"/>
                  <a:pt x="4511" y="2652713"/>
                  <a:pt x="0" y="268876"/>
                </a:cubicBezTo>
                <a:cubicBezTo>
                  <a:pt x="0" y="268876"/>
                  <a:pt x="0" y="268876"/>
                  <a:pt x="2301856" y="15021"/>
                </a:cubicBezTo>
                <a:cubicBezTo>
                  <a:pt x="2345457" y="6008"/>
                  <a:pt x="2390562" y="1502"/>
                  <a:pt x="2435667" y="0"/>
                </a:cubicBezTo>
                <a:close/>
              </a:path>
            </a:pathLst>
          </a:custGeom>
          <a:solidFill>
            <a:schemeClr val="bg1">
              <a:lumMod val="95000"/>
            </a:schemeClr>
          </a:solidFill>
        </p:spPr>
        <p:txBody>
          <a:bodyPr wrap="square" anchor="ctr">
            <a:noAutofit/>
          </a:bodyPr>
          <a:lstStyle>
            <a:lvl1pPr marL="0" indent="0" algn="ctr">
              <a:buNone/>
              <a:defRPr/>
            </a:lvl1pPr>
          </a:lstStyle>
          <a:p>
            <a:br>
              <a:rPr lang="en-GB" noProof="0"/>
            </a:br>
            <a:br>
              <a:rPr lang="en-GB" noProof="0"/>
            </a:br>
            <a:r>
              <a:rPr lang="en-GB" noProof="0"/>
              <a:t>Insert your picture here</a:t>
            </a:r>
          </a:p>
        </p:txBody>
      </p:sp>
      <p:sp>
        <p:nvSpPr>
          <p:cNvPr id="12" name="Marcador de texto 2"/>
          <p:cNvSpPr>
            <a:spLocks noGrp="1"/>
          </p:cNvSpPr>
          <p:nvPr>
            <p:ph type="body" sz="quarter" idx="19" hasCustomPrompt="1"/>
          </p:nvPr>
        </p:nvSpPr>
        <p:spPr>
          <a:xfrm>
            <a:off x="6063308" y="1472789"/>
            <a:ext cx="5492496" cy="4828566"/>
          </a:xfrm>
          <a:prstGeom prst="rect">
            <a:avLst/>
          </a:prstGeom>
        </p:spPr>
        <p:txBody>
          <a:bodyPr>
            <a:normAutofit/>
          </a:bodyPr>
          <a:lstStyle>
            <a:lvl1pPr marL="130960" indent="-130960">
              <a:lnSpc>
                <a:spcPct val="100000"/>
              </a:lnSpc>
              <a:buClr>
                <a:schemeClr val="accent2"/>
              </a:buClr>
              <a:defRPr sz="2800" baseline="0">
                <a:solidFill>
                  <a:srgbClr val="323232"/>
                </a:solidFill>
              </a:defRPr>
            </a:lvl1pPr>
            <a:lvl2pPr>
              <a:lnSpc>
                <a:spcPct val="100000"/>
              </a:lnSpc>
              <a:buClr>
                <a:schemeClr val="accent2"/>
              </a:buClr>
              <a:defRPr sz="2400" baseline="0">
                <a:solidFill>
                  <a:srgbClr val="323232"/>
                </a:solidFill>
              </a:defRPr>
            </a:lvl2pPr>
            <a:lvl3pPr>
              <a:lnSpc>
                <a:spcPct val="100000"/>
              </a:lnSpc>
              <a:buClr>
                <a:schemeClr val="accent2"/>
              </a:buClr>
              <a:defRPr sz="2000" baseline="0">
                <a:solidFill>
                  <a:srgbClr val="323232"/>
                </a:solidFill>
              </a:defRPr>
            </a:lvl3pPr>
            <a:lvl4pPr>
              <a:lnSpc>
                <a:spcPct val="100000"/>
              </a:lnSpc>
              <a:buClr>
                <a:schemeClr val="accent2"/>
              </a:buClr>
              <a:defRPr sz="1800" baseline="0">
                <a:solidFill>
                  <a:srgbClr val="323232"/>
                </a:solidFill>
              </a:defRPr>
            </a:lvl4pPr>
            <a:lvl5pPr>
              <a:lnSpc>
                <a:spcPct val="100000"/>
              </a:lnSpc>
              <a:buClr>
                <a:schemeClr val="accent2"/>
              </a:buClr>
              <a:defRPr sz="1400" baseline="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Tree>
    <p:extLst>
      <p:ext uri="{BB962C8B-B14F-4D97-AF65-F5344CB8AC3E}">
        <p14:creationId xmlns:p14="http://schemas.microsoft.com/office/powerpoint/2010/main" val="2281091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two photos">
    <p:spTree>
      <p:nvGrpSpPr>
        <p:cNvPr id="1" name=""/>
        <p:cNvGrpSpPr/>
        <p:nvPr/>
      </p:nvGrpSpPr>
      <p:grpSpPr>
        <a:xfrm>
          <a:off x="0" y="0"/>
          <a:ext cx="0" cy="0"/>
          <a:chOff x="0" y="0"/>
          <a:chExt cx="0" cy="0"/>
        </a:xfrm>
      </p:grpSpPr>
      <p:sp>
        <p:nvSpPr>
          <p:cNvPr id="12" name="Picture Placeholder 2"/>
          <p:cNvSpPr>
            <a:spLocks noGrp="1"/>
          </p:cNvSpPr>
          <p:nvPr>
            <p:ph type="pic" sz="quarter" idx="15" hasCustomPrompt="1"/>
          </p:nvPr>
        </p:nvSpPr>
        <p:spPr>
          <a:xfrm>
            <a:off x="6050347" y="3548744"/>
            <a:ext cx="5717597" cy="2542200"/>
          </a:xfrm>
          <a:prstGeom prst="rect">
            <a:avLst/>
          </a:prstGeom>
          <a:solidFill>
            <a:schemeClr val="bg1">
              <a:lumMod val="95000"/>
            </a:schemeClr>
          </a:solidFill>
        </p:spPr>
        <p:txBody>
          <a:bodyPr anchor="ctr"/>
          <a:lstStyle>
            <a:lvl1pPr marL="0" marR="0" indent="0" algn="ctr" defTabSz="685749" rtl="0" eaLnBrk="1" fontAlgn="auto" latinLnBrk="0" hangingPunct="1">
              <a:lnSpc>
                <a:spcPct val="90000"/>
              </a:lnSpc>
              <a:spcBef>
                <a:spcPts val="750"/>
              </a:spcBef>
              <a:spcAft>
                <a:spcPts val="0"/>
              </a:spcAft>
              <a:buClr>
                <a:schemeClr val="accent2"/>
              </a:buClr>
              <a:buSzPct val="92000"/>
              <a:buFont typeface="Lucida Grande"/>
              <a:buNone/>
              <a:tabLst/>
              <a:defRPr/>
            </a:lvl1pPr>
          </a:lstStyle>
          <a:p>
            <a:br>
              <a:rPr lang="en-GB" noProof="0"/>
            </a:br>
            <a:br>
              <a:rPr lang="en-GB" noProof="0"/>
            </a:br>
            <a:br>
              <a:rPr lang="en-GB" noProof="0"/>
            </a:br>
            <a:br>
              <a:rPr lang="en-GB" noProof="0"/>
            </a:br>
            <a:r>
              <a:rPr lang="en-GB" noProof="0"/>
              <a:t>Insert your picture here</a:t>
            </a:r>
          </a:p>
        </p:txBody>
      </p:sp>
      <p:sp>
        <p:nvSpPr>
          <p:cNvPr id="14" name="Text Placeholder 4"/>
          <p:cNvSpPr>
            <a:spLocks noGrp="1"/>
          </p:cNvSpPr>
          <p:nvPr>
            <p:ph type="body" sz="quarter" idx="17"/>
          </p:nvPr>
        </p:nvSpPr>
        <p:spPr>
          <a:xfrm>
            <a:off x="6060571" y="6106866"/>
            <a:ext cx="5717599" cy="201873"/>
          </a:xfrm>
          <a:prstGeom prst="rect">
            <a:avLst/>
          </a:prstGeom>
        </p:spPr>
        <p:txBody>
          <a:bodyPr>
            <a:noAutofit/>
          </a:bodyPr>
          <a:lstStyle>
            <a:lvl1pPr marL="0" indent="0">
              <a:buNone/>
              <a:defRPr sz="1200" i="0" baseline="0">
                <a:solidFill>
                  <a:srgbClr val="323232"/>
                </a:solidFill>
                <a:latin typeface="+mj-lt"/>
              </a:defRPr>
            </a:lvl1pPr>
            <a:lvl2pPr>
              <a:defRPr sz="1050">
                <a:latin typeface="+mj-lt"/>
              </a:defRPr>
            </a:lvl2pPr>
            <a:lvl3pPr>
              <a:defRPr sz="900">
                <a:latin typeface="+mj-lt"/>
              </a:defRPr>
            </a:lvl3pPr>
            <a:lvl4pPr>
              <a:defRPr sz="825">
                <a:latin typeface="+mj-lt"/>
              </a:defRPr>
            </a:lvl4pPr>
            <a:lvl5pPr>
              <a:defRPr sz="825">
                <a:latin typeface="+mj-lt"/>
              </a:defRPr>
            </a:lvl5pPr>
          </a:lstStyle>
          <a:p>
            <a:pPr lvl="0"/>
            <a:r>
              <a:rPr lang="en-US" noProof="0"/>
              <a:t>Click to edit Master text styles</a:t>
            </a:r>
          </a:p>
        </p:txBody>
      </p:sp>
      <p:sp>
        <p:nvSpPr>
          <p:cNvPr id="22" name="Picture Placeholder 2"/>
          <p:cNvSpPr>
            <a:spLocks noGrp="1"/>
          </p:cNvSpPr>
          <p:nvPr>
            <p:ph type="pic" sz="quarter" idx="20" hasCustomPrompt="1"/>
          </p:nvPr>
        </p:nvSpPr>
        <p:spPr>
          <a:xfrm>
            <a:off x="6050084" y="564189"/>
            <a:ext cx="5717597" cy="2542200"/>
          </a:xfrm>
          <a:prstGeom prst="rect">
            <a:avLst/>
          </a:prstGeom>
          <a:solidFill>
            <a:schemeClr val="bg1">
              <a:lumMod val="95000"/>
            </a:schemeClr>
          </a:solidFill>
        </p:spPr>
        <p:txBody>
          <a:bodyPr anchor="ctr"/>
          <a:lstStyle>
            <a:lvl1pPr marL="0" marR="0" indent="0" algn="ctr" defTabSz="685749" rtl="0" eaLnBrk="1" fontAlgn="auto" latinLnBrk="0" hangingPunct="1">
              <a:lnSpc>
                <a:spcPct val="90000"/>
              </a:lnSpc>
              <a:spcBef>
                <a:spcPts val="750"/>
              </a:spcBef>
              <a:spcAft>
                <a:spcPts val="0"/>
              </a:spcAft>
              <a:buClr>
                <a:schemeClr val="accent2"/>
              </a:buClr>
              <a:buSzPct val="92000"/>
              <a:buFont typeface="Lucida Grande"/>
              <a:buNone/>
              <a:tabLst/>
              <a:defRPr/>
            </a:lvl1pPr>
          </a:lstStyle>
          <a:p>
            <a:br>
              <a:rPr lang="en-GB" noProof="0"/>
            </a:br>
            <a:br>
              <a:rPr lang="en-GB" noProof="0"/>
            </a:br>
            <a:br>
              <a:rPr lang="en-GB" noProof="0"/>
            </a:br>
            <a:br>
              <a:rPr lang="en-GB" noProof="0"/>
            </a:br>
            <a:r>
              <a:rPr lang="en-GB" noProof="0"/>
              <a:t>Insert your picture here</a:t>
            </a:r>
          </a:p>
        </p:txBody>
      </p:sp>
      <p:sp>
        <p:nvSpPr>
          <p:cNvPr id="25"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15"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6" name="Title 1"/>
          <p:cNvSpPr>
            <a:spLocks noGrp="1"/>
          </p:cNvSpPr>
          <p:nvPr>
            <p:ph type="title"/>
          </p:nvPr>
        </p:nvSpPr>
        <p:spPr>
          <a:xfrm>
            <a:off x="268225" y="296865"/>
            <a:ext cx="5628609"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8" name="Text Placeholder 19"/>
          <p:cNvSpPr>
            <a:spLocks noGrp="1"/>
          </p:cNvSpPr>
          <p:nvPr>
            <p:ph type="body" sz="quarter" idx="13"/>
          </p:nvPr>
        </p:nvSpPr>
        <p:spPr>
          <a:xfrm>
            <a:off x="268225" y="779412"/>
            <a:ext cx="5616304"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11" name="Marcador de texto 2"/>
          <p:cNvSpPr>
            <a:spLocks noGrp="1"/>
          </p:cNvSpPr>
          <p:nvPr>
            <p:ph type="body" sz="quarter" idx="19" hasCustomPrompt="1"/>
          </p:nvPr>
        </p:nvSpPr>
        <p:spPr>
          <a:xfrm>
            <a:off x="268225" y="1302026"/>
            <a:ext cx="5492496" cy="4999329"/>
          </a:xfrm>
          <a:prstGeom prst="rect">
            <a:avLst/>
          </a:prstGeom>
        </p:spPr>
        <p:txBody>
          <a:bodyPr>
            <a:normAutofit/>
          </a:bodyPr>
          <a:lstStyle>
            <a:lvl1pPr marL="130960" indent="-130960">
              <a:lnSpc>
                <a:spcPct val="100000"/>
              </a:lnSpc>
              <a:buClr>
                <a:schemeClr val="accent2"/>
              </a:buClr>
              <a:defRPr sz="2800" baseline="0">
                <a:solidFill>
                  <a:srgbClr val="323232"/>
                </a:solidFill>
              </a:defRPr>
            </a:lvl1pPr>
            <a:lvl2pPr>
              <a:lnSpc>
                <a:spcPct val="100000"/>
              </a:lnSpc>
              <a:buClr>
                <a:schemeClr val="accent2"/>
              </a:buClr>
              <a:defRPr sz="2400" baseline="0">
                <a:solidFill>
                  <a:srgbClr val="323232"/>
                </a:solidFill>
              </a:defRPr>
            </a:lvl2pPr>
            <a:lvl3pPr>
              <a:lnSpc>
                <a:spcPct val="100000"/>
              </a:lnSpc>
              <a:buClr>
                <a:schemeClr val="accent2"/>
              </a:buClr>
              <a:defRPr sz="2000" baseline="0">
                <a:solidFill>
                  <a:srgbClr val="323232"/>
                </a:solidFill>
              </a:defRPr>
            </a:lvl3pPr>
            <a:lvl4pPr>
              <a:lnSpc>
                <a:spcPct val="100000"/>
              </a:lnSpc>
              <a:buClr>
                <a:schemeClr val="accent2"/>
              </a:buClr>
              <a:defRPr sz="1800" baseline="0">
                <a:solidFill>
                  <a:srgbClr val="323232"/>
                </a:solidFill>
              </a:defRPr>
            </a:lvl4pPr>
            <a:lvl5pPr>
              <a:lnSpc>
                <a:spcPct val="100000"/>
              </a:lnSpc>
              <a:buClr>
                <a:schemeClr val="accent2"/>
              </a:buClr>
              <a:defRPr sz="1400" baseline="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
        <p:nvSpPr>
          <p:cNvPr id="13" name="Text Placeholder 4"/>
          <p:cNvSpPr>
            <a:spLocks noGrp="1"/>
          </p:cNvSpPr>
          <p:nvPr>
            <p:ph type="body" sz="quarter" idx="21"/>
          </p:nvPr>
        </p:nvSpPr>
        <p:spPr>
          <a:xfrm>
            <a:off x="6050085" y="3143850"/>
            <a:ext cx="5717599" cy="201873"/>
          </a:xfrm>
          <a:prstGeom prst="rect">
            <a:avLst/>
          </a:prstGeom>
        </p:spPr>
        <p:txBody>
          <a:bodyPr>
            <a:noAutofit/>
          </a:bodyPr>
          <a:lstStyle>
            <a:lvl1pPr marL="0" indent="0">
              <a:buNone/>
              <a:defRPr sz="1200" i="0" baseline="0">
                <a:solidFill>
                  <a:srgbClr val="323232"/>
                </a:solidFill>
                <a:latin typeface="+mj-lt"/>
              </a:defRPr>
            </a:lvl1pPr>
            <a:lvl2pPr>
              <a:defRPr sz="1050">
                <a:latin typeface="+mj-lt"/>
              </a:defRPr>
            </a:lvl2pPr>
            <a:lvl3pPr>
              <a:defRPr sz="900">
                <a:latin typeface="+mj-lt"/>
              </a:defRPr>
            </a:lvl3pPr>
            <a:lvl4pPr>
              <a:defRPr sz="825">
                <a:latin typeface="+mj-lt"/>
              </a:defRPr>
            </a:lvl4pPr>
            <a:lvl5pPr>
              <a:defRPr sz="825">
                <a:latin typeface="+mj-lt"/>
              </a:defRPr>
            </a:lvl5pPr>
          </a:lstStyle>
          <a:p>
            <a:pPr lvl="0"/>
            <a:r>
              <a:rPr lang="en-US" noProof="0"/>
              <a:t>Click to edit Master text styles</a:t>
            </a:r>
          </a:p>
        </p:txBody>
      </p:sp>
    </p:spTree>
    <p:extLst>
      <p:ext uri="{BB962C8B-B14F-4D97-AF65-F5344CB8AC3E}">
        <p14:creationId xmlns:p14="http://schemas.microsoft.com/office/powerpoint/2010/main" val="2076309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83873" y="899886"/>
            <a:ext cx="11022863" cy="4267200"/>
          </a:xfrm>
        </p:spPr>
        <p:txBody>
          <a:bodyPr anchor="b">
            <a:normAutofit/>
          </a:bodyPr>
          <a:lstStyle>
            <a:lvl1pPr>
              <a:lnSpc>
                <a:spcPct val="100000"/>
              </a:lnSpc>
              <a:defRPr sz="3200" baseline="0">
                <a:solidFill>
                  <a:schemeClr val="tx2"/>
                </a:solidFill>
                <a:latin typeface="+mj-lt"/>
              </a:defRPr>
            </a:lvl1pPr>
          </a:lstStyle>
          <a:p>
            <a:r>
              <a:rPr lang="en-GB" noProof="0"/>
              <a:t>“Click to insert your quote”</a:t>
            </a:r>
          </a:p>
        </p:txBody>
      </p:sp>
      <p:sp>
        <p:nvSpPr>
          <p:cNvPr id="6" name="Text Placeholder 19"/>
          <p:cNvSpPr>
            <a:spLocks noGrp="1"/>
          </p:cNvSpPr>
          <p:nvPr>
            <p:ph type="body" sz="quarter" idx="13"/>
          </p:nvPr>
        </p:nvSpPr>
        <p:spPr>
          <a:xfrm>
            <a:off x="283657" y="5240908"/>
            <a:ext cx="4602163" cy="498992"/>
          </a:xfrm>
          <a:prstGeom prst="rect">
            <a:avLst/>
          </a:prstGeom>
        </p:spPr>
        <p:txBody>
          <a:bodyPr>
            <a:noAutofit/>
          </a:bodyPr>
          <a:lstStyle>
            <a:lvl1pPr marL="0" indent="0">
              <a:lnSpc>
                <a:spcPts val="1425"/>
              </a:lnSpc>
              <a:buNone/>
              <a:defRPr sz="1350" i="0">
                <a:solidFill>
                  <a:srgbClr val="32323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11"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8"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Tree>
    <p:extLst>
      <p:ext uri="{BB962C8B-B14F-4D97-AF65-F5344CB8AC3E}">
        <p14:creationId xmlns:p14="http://schemas.microsoft.com/office/powerpoint/2010/main" val="400093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figures">
    <p:spTree>
      <p:nvGrpSpPr>
        <p:cNvPr id="1" name=""/>
        <p:cNvGrpSpPr/>
        <p:nvPr/>
      </p:nvGrpSpPr>
      <p:grpSpPr>
        <a:xfrm>
          <a:off x="0" y="0"/>
          <a:ext cx="0" cy="0"/>
          <a:chOff x="0" y="0"/>
          <a:chExt cx="0" cy="0"/>
        </a:xfrm>
      </p:grpSpPr>
      <p:sp>
        <p:nvSpPr>
          <p:cNvPr id="43" name="Content Placeholder 5"/>
          <p:cNvSpPr>
            <a:spLocks noGrp="1"/>
          </p:cNvSpPr>
          <p:nvPr>
            <p:ph sz="quarter" idx="4"/>
          </p:nvPr>
        </p:nvSpPr>
        <p:spPr>
          <a:xfrm>
            <a:off x="304085" y="4034980"/>
            <a:ext cx="3630108" cy="2240292"/>
          </a:xfrm>
          <a:prstGeom prst="rect">
            <a:avLst/>
          </a:prstGeom>
        </p:spPr>
        <p:txBody>
          <a:bodyPr anchor="b">
            <a:noAutofit/>
          </a:bodyPr>
          <a:lstStyle>
            <a:lvl1pPr marL="0" indent="0">
              <a:lnSpc>
                <a:spcPct val="100000"/>
              </a:lnSpc>
              <a:spcAft>
                <a:spcPts val="900"/>
              </a:spcAft>
              <a:buNone/>
              <a:defRPr sz="2000">
                <a:solidFill>
                  <a:srgbClr val="323232"/>
                </a:solidFill>
                <a:latin typeface="+mj-lt"/>
              </a:defRPr>
            </a:lvl1pPr>
            <a:lvl2pPr marL="342875" indent="0">
              <a:lnSpc>
                <a:spcPts val="1575"/>
              </a:lnSpc>
              <a:spcAft>
                <a:spcPts val="900"/>
              </a:spcAft>
              <a:buNone/>
              <a:defRPr sz="900">
                <a:solidFill>
                  <a:schemeClr val="bg1">
                    <a:lumMod val="50000"/>
                  </a:schemeClr>
                </a:solidFill>
                <a:latin typeface="+mj-lt"/>
              </a:defRPr>
            </a:lvl2pPr>
            <a:lvl3pPr marL="685749" indent="0">
              <a:lnSpc>
                <a:spcPts val="1575"/>
              </a:lnSpc>
              <a:spcAft>
                <a:spcPts val="900"/>
              </a:spcAft>
              <a:buNone/>
              <a:defRPr sz="825">
                <a:solidFill>
                  <a:schemeClr val="bg1">
                    <a:lumMod val="50000"/>
                  </a:schemeClr>
                </a:solidFill>
                <a:latin typeface="+mj-lt"/>
              </a:defRPr>
            </a:lvl3pPr>
            <a:lvl4pPr marL="1028624" indent="0">
              <a:lnSpc>
                <a:spcPts val="1575"/>
              </a:lnSpc>
              <a:spcAft>
                <a:spcPts val="900"/>
              </a:spcAft>
              <a:buNone/>
              <a:defRPr sz="788">
                <a:solidFill>
                  <a:schemeClr val="bg1">
                    <a:lumMod val="50000"/>
                  </a:schemeClr>
                </a:solidFill>
                <a:latin typeface="+mj-lt"/>
              </a:defRPr>
            </a:lvl4pPr>
            <a:lvl5pPr marL="1371498" indent="0">
              <a:lnSpc>
                <a:spcPts val="1575"/>
              </a:lnSpc>
              <a:spcAft>
                <a:spcPts val="900"/>
              </a:spcAft>
              <a:buNone/>
              <a:defRPr sz="788">
                <a:solidFill>
                  <a:schemeClr val="bg1">
                    <a:lumMod val="50000"/>
                  </a:schemeClr>
                </a:solidFill>
                <a:latin typeface="+mj-lt"/>
              </a:defRPr>
            </a:lvl5pPr>
          </a:lstStyle>
          <a:p>
            <a:pPr lvl="0"/>
            <a:r>
              <a:rPr lang="en-US" noProof="0"/>
              <a:t>Click to edit Master text styles</a:t>
            </a:r>
          </a:p>
        </p:txBody>
      </p:sp>
      <p:sp>
        <p:nvSpPr>
          <p:cNvPr id="36" name="Marcador de número de diapositiva 32"/>
          <p:cNvSpPr>
            <a:spLocks noGrp="1"/>
          </p:cNvSpPr>
          <p:nvPr>
            <p:ph type="sldNum" sz="quarter" idx="31"/>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23"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24" name="Title 1"/>
          <p:cNvSpPr>
            <a:spLocks noGrp="1"/>
          </p:cNvSpPr>
          <p:nvPr>
            <p:ph type="title"/>
          </p:nvPr>
        </p:nvSpPr>
        <p:spPr>
          <a:xfrm>
            <a:off x="268224" y="296865"/>
            <a:ext cx="5165422"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25" name="Text Placeholder 19"/>
          <p:cNvSpPr>
            <a:spLocks noGrp="1"/>
          </p:cNvSpPr>
          <p:nvPr>
            <p:ph type="body" sz="quarter" idx="13"/>
          </p:nvPr>
        </p:nvSpPr>
        <p:spPr>
          <a:xfrm>
            <a:off x="268224" y="787824"/>
            <a:ext cx="5141038" cy="45151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16" name="Picture Placeholder 59"/>
          <p:cNvSpPr>
            <a:spLocks noGrp="1"/>
          </p:cNvSpPr>
          <p:nvPr>
            <p:ph type="pic" sz="quarter" idx="22" hasCustomPrompt="1"/>
          </p:nvPr>
        </p:nvSpPr>
        <p:spPr>
          <a:xfrm>
            <a:off x="6217528" y="13343"/>
            <a:ext cx="5956887" cy="4900446"/>
          </a:xfrm>
          <a:custGeom>
            <a:avLst/>
            <a:gdLst>
              <a:gd name="connsiteX0" fmla="*/ 1507176 w 7526189"/>
              <a:gd name="connsiteY0" fmla="*/ 0 h 4900446"/>
              <a:gd name="connsiteX1" fmla="*/ 7526189 w 7526189"/>
              <a:gd name="connsiteY1" fmla="*/ 0 h 4900446"/>
              <a:gd name="connsiteX2" fmla="*/ 7526189 w 7526189"/>
              <a:gd name="connsiteY2" fmla="*/ 3753700 h 4900446"/>
              <a:gd name="connsiteX3" fmla="*/ 416883 w 7526189"/>
              <a:gd name="connsiteY3" fmla="*/ 3876833 h 4900446"/>
              <a:gd name="connsiteX4" fmla="*/ 1507176 w 7526189"/>
              <a:gd name="connsiteY4" fmla="*/ 0 h 4900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6189" h="4900446">
                <a:moveTo>
                  <a:pt x="1507176" y="0"/>
                </a:moveTo>
                <a:lnTo>
                  <a:pt x="7526189" y="0"/>
                </a:lnTo>
                <a:cubicBezTo>
                  <a:pt x="7526189" y="0"/>
                  <a:pt x="7526189" y="0"/>
                  <a:pt x="7526189" y="3753700"/>
                </a:cubicBezTo>
                <a:cubicBezTo>
                  <a:pt x="6581517" y="4171607"/>
                  <a:pt x="1660265" y="6037263"/>
                  <a:pt x="416883" y="3876833"/>
                </a:cubicBezTo>
                <a:cubicBezTo>
                  <a:pt x="-852636" y="1667897"/>
                  <a:pt x="1148723" y="235073"/>
                  <a:pt x="1507176" y="0"/>
                </a:cubicBezTo>
                <a:close/>
              </a:path>
            </a:pathLst>
          </a:custGeom>
          <a:solidFill>
            <a:srgbClr val="ECECEC"/>
          </a:solidFill>
        </p:spPr>
        <p:txBody>
          <a:bodyPr wrap="square" anchor="ctr">
            <a:noAutofit/>
          </a:bodyPr>
          <a:lstStyle>
            <a:lvl1pPr marL="0" indent="0" algn="ctr">
              <a:buNone/>
              <a:defRPr/>
            </a:lvl1pPr>
          </a:lstStyle>
          <a:p>
            <a:br>
              <a:rPr lang="en-GB" noProof="0"/>
            </a:br>
            <a:br>
              <a:rPr lang="en-GB" noProof="0"/>
            </a:br>
            <a:r>
              <a:rPr lang="en-GB" noProof="0"/>
              <a:t>Insert your picture here</a:t>
            </a:r>
          </a:p>
        </p:txBody>
      </p:sp>
      <p:sp>
        <p:nvSpPr>
          <p:cNvPr id="17" name="Text Placeholder 68"/>
          <p:cNvSpPr>
            <a:spLocks noGrp="1"/>
          </p:cNvSpPr>
          <p:nvPr>
            <p:ph type="body" sz="quarter" idx="23" hasCustomPrompt="1"/>
          </p:nvPr>
        </p:nvSpPr>
        <p:spPr>
          <a:xfrm>
            <a:off x="5759505" y="1091922"/>
            <a:ext cx="1388744" cy="1438317"/>
          </a:xfrm>
          <a:custGeom>
            <a:avLst/>
            <a:gdLst>
              <a:gd name="connsiteX0" fmla="*/ 925829 w 1851658"/>
              <a:gd name="connsiteY0" fmla="*/ 0 h 1809056"/>
              <a:gd name="connsiteX1" fmla="*/ 1851658 w 1851658"/>
              <a:gd name="connsiteY1" fmla="*/ 904528 h 1809056"/>
              <a:gd name="connsiteX2" fmla="*/ 925829 w 1851658"/>
              <a:gd name="connsiteY2" fmla="*/ 1809056 h 1809056"/>
              <a:gd name="connsiteX3" fmla="*/ 0 w 1851658"/>
              <a:gd name="connsiteY3" fmla="*/ 904528 h 1809056"/>
              <a:gd name="connsiteX4" fmla="*/ 925829 w 1851658"/>
              <a:gd name="connsiteY4" fmla="*/ 0 h 180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658" h="1809056">
                <a:moveTo>
                  <a:pt x="925829" y="0"/>
                </a:moveTo>
                <a:cubicBezTo>
                  <a:pt x="1437150" y="0"/>
                  <a:pt x="1851658" y="404971"/>
                  <a:pt x="1851658" y="904528"/>
                </a:cubicBezTo>
                <a:cubicBezTo>
                  <a:pt x="1851658" y="1404085"/>
                  <a:pt x="1437150" y="1809056"/>
                  <a:pt x="925829" y="1809056"/>
                </a:cubicBezTo>
                <a:cubicBezTo>
                  <a:pt x="414508" y="1809056"/>
                  <a:pt x="0" y="1404085"/>
                  <a:pt x="0" y="904528"/>
                </a:cubicBezTo>
                <a:cubicBezTo>
                  <a:pt x="0" y="404971"/>
                  <a:pt x="414508" y="0"/>
                  <a:pt x="925829" y="0"/>
                </a:cubicBezTo>
                <a:close/>
              </a:path>
            </a:pathLst>
          </a:custGeom>
          <a:solidFill>
            <a:srgbClr val="E6E6E6"/>
          </a:solidFill>
        </p:spPr>
        <p:txBody>
          <a:bodyPr wrap="square" tIns="864000">
            <a:noAutofit/>
          </a:bodyPr>
          <a:lstStyle>
            <a:lvl1pPr marL="0" indent="0" algn="ctr">
              <a:lnSpc>
                <a:spcPct val="50000"/>
              </a:lnSpc>
              <a:spcBef>
                <a:spcPts val="450"/>
              </a:spcBef>
              <a:buNone/>
              <a:defRPr sz="1200" baseline="0">
                <a:solidFill>
                  <a:schemeClr val="accent1"/>
                </a:solidFill>
              </a:defRPr>
            </a:lvl1pPr>
            <a:lvl2pPr algn="ctr">
              <a:defRPr/>
            </a:lvl2pPr>
          </a:lstStyle>
          <a:p>
            <a:pPr lvl="0"/>
            <a:r>
              <a:rPr lang="en-GB" noProof="0"/>
              <a:t>Click to edit</a:t>
            </a:r>
          </a:p>
        </p:txBody>
      </p:sp>
      <p:sp>
        <p:nvSpPr>
          <p:cNvPr id="18" name="Text Placeholder 70"/>
          <p:cNvSpPr>
            <a:spLocks noGrp="1"/>
          </p:cNvSpPr>
          <p:nvPr>
            <p:ph type="body" sz="quarter" idx="24" hasCustomPrompt="1"/>
          </p:nvPr>
        </p:nvSpPr>
        <p:spPr>
          <a:xfrm>
            <a:off x="5883419" y="1517411"/>
            <a:ext cx="1205942" cy="463831"/>
          </a:xfrm>
          <a:prstGeom prst="rect">
            <a:avLst/>
          </a:prstGeom>
        </p:spPr>
        <p:txBody>
          <a:bodyPr>
            <a:noAutofit/>
          </a:bodyPr>
          <a:lstStyle>
            <a:lvl1pPr marL="0" indent="0" algn="ctr">
              <a:buNone/>
              <a:defRPr sz="2700">
                <a:solidFill>
                  <a:schemeClr val="accent1"/>
                </a:solidFill>
              </a:defRPr>
            </a:lvl1pPr>
          </a:lstStyle>
          <a:p>
            <a:pPr lvl="0"/>
            <a:r>
              <a:rPr lang="en-GB" noProof="0"/>
              <a:t>Numb</a:t>
            </a:r>
          </a:p>
        </p:txBody>
      </p:sp>
      <p:sp>
        <p:nvSpPr>
          <p:cNvPr id="19" name="Text Placeholder 71"/>
          <p:cNvSpPr>
            <a:spLocks noGrp="1"/>
          </p:cNvSpPr>
          <p:nvPr>
            <p:ph type="body" sz="quarter" idx="25" hasCustomPrompt="1"/>
          </p:nvPr>
        </p:nvSpPr>
        <p:spPr>
          <a:xfrm>
            <a:off x="6415026" y="3686660"/>
            <a:ext cx="2068498" cy="2142336"/>
          </a:xfrm>
          <a:custGeom>
            <a:avLst/>
            <a:gdLst>
              <a:gd name="connsiteX0" fmla="*/ 925829 w 1851658"/>
              <a:gd name="connsiteY0" fmla="*/ 0 h 1809056"/>
              <a:gd name="connsiteX1" fmla="*/ 1851658 w 1851658"/>
              <a:gd name="connsiteY1" fmla="*/ 904528 h 1809056"/>
              <a:gd name="connsiteX2" fmla="*/ 925829 w 1851658"/>
              <a:gd name="connsiteY2" fmla="*/ 1809056 h 1809056"/>
              <a:gd name="connsiteX3" fmla="*/ 0 w 1851658"/>
              <a:gd name="connsiteY3" fmla="*/ 904528 h 1809056"/>
              <a:gd name="connsiteX4" fmla="*/ 925829 w 1851658"/>
              <a:gd name="connsiteY4" fmla="*/ 0 h 180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658" h="1809056">
                <a:moveTo>
                  <a:pt x="925829" y="0"/>
                </a:moveTo>
                <a:cubicBezTo>
                  <a:pt x="1437150" y="0"/>
                  <a:pt x="1851658" y="404971"/>
                  <a:pt x="1851658" y="904528"/>
                </a:cubicBezTo>
                <a:cubicBezTo>
                  <a:pt x="1851658" y="1404085"/>
                  <a:pt x="1437150" y="1809056"/>
                  <a:pt x="925829" y="1809056"/>
                </a:cubicBezTo>
                <a:cubicBezTo>
                  <a:pt x="414508" y="1809056"/>
                  <a:pt x="0" y="1404085"/>
                  <a:pt x="0" y="904528"/>
                </a:cubicBezTo>
                <a:cubicBezTo>
                  <a:pt x="0" y="404971"/>
                  <a:pt x="414508" y="0"/>
                  <a:pt x="925829" y="0"/>
                </a:cubicBezTo>
                <a:close/>
              </a:path>
            </a:pathLst>
          </a:custGeom>
          <a:solidFill>
            <a:schemeClr val="accent2"/>
          </a:solidFill>
        </p:spPr>
        <p:txBody>
          <a:bodyPr wrap="square" tIns="1368000">
            <a:noAutofit/>
          </a:bodyPr>
          <a:lstStyle>
            <a:lvl1pPr marL="0" indent="0" algn="ctr">
              <a:lnSpc>
                <a:spcPct val="50000"/>
              </a:lnSpc>
              <a:spcBef>
                <a:spcPts val="450"/>
              </a:spcBef>
              <a:buNone/>
              <a:defRPr sz="1800" baseline="0">
                <a:solidFill>
                  <a:schemeClr val="bg1"/>
                </a:solidFill>
              </a:defRPr>
            </a:lvl1pPr>
            <a:lvl2pPr algn="ctr">
              <a:defRPr/>
            </a:lvl2pPr>
          </a:lstStyle>
          <a:p>
            <a:pPr lvl="0"/>
            <a:r>
              <a:rPr lang="en-GB" noProof="0"/>
              <a:t>Click to edit</a:t>
            </a:r>
          </a:p>
        </p:txBody>
      </p:sp>
      <p:sp>
        <p:nvSpPr>
          <p:cNvPr id="20" name="Text Placeholder 70"/>
          <p:cNvSpPr>
            <a:spLocks noGrp="1"/>
          </p:cNvSpPr>
          <p:nvPr>
            <p:ph type="body" sz="quarter" idx="26" hasCustomPrompt="1"/>
          </p:nvPr>
        </p:nvSpPr>
        <p:spPr>
          <a:xfrm>
            <a:off x="6453877" y="4415153"/>
            <a:ext cx="1939187" cy="615030"/>
          </a:xfrm>
          <a:prstGeom prst="rect">
            <a:avLst/>
          </a:prstGeom>
        </p:spPr>
        <p:txBody>
          <a:bodyPr>
            <a:noAutofit/>
          </a:bodyPr>
          <a:lstStyle>
            <a:lvl1pPr marL="0" indent="0" algn="ctr">
              <a:buNone/>
              <a:defRPr sz="4050">
                <a:solidFill>
                  <a:schemeClr val="bg1"/>
                </a:solidFill>
              </a:defRPr>
            </a:lvl1pPr>
          </a:lstStyle>
          <a:p>
            <a:pPr lvl="0"/>
            <a:r>
              <a:rPr lang="en-GB" noProof="0"/>
              <a:t>Numb</a:t>
            </a:r>
          </a:p>
        </p:txBody>
      </p:sp>
      <p:sp>
        <p:nvSpPr>
          <p:cNvPr id="21" name="Text Placeholder 73"/>
          <p:cNvSpPr>
            <a:spLocks noGrp="1"/>
          </p:cNvSpPr>
          <p:nvPr>
            <p:ph type="body" sz="quarter" idx="27" hasCustomPrompt="1"/>
          </p:nvPr>
        </p:nvSpPr>
        <p:spPr>
          <a:xfrm>
            <a:off x="8897242" y="3533043"/>
            <a:ext cx="1375616" cy="1424721"/>
          </a:xfrm>
          <a:custGeom>
            <a:avLst/>
            <a:gdLst>
              <a:gd name="connsiteX0" fmla="*/ 925829 w 1851658"/>
              <a:gd name="connsiteY0" fmla="*/ 0 h 1809056"/>
              <a:gd name="connsiteX1" fmla="*/ 1851658 w 1851658"/>
              <a:gd name="connsiteY1" fmla="*/ 904528 h 1809056"/>
              <a:gd name="connsiteX2" fmla="*/ 925829 w 1851658"/>
              <a:gd name="connsiteY2" fmla="*/ 1809056 h 1809056"/>
              <a:gd name="connsiteX3" fmla="*/ 0 w 1851658"/>
              <a:gd name="connsiteY3" fmla="*/ 904528 h 1809056"/>
              <a:gd name="connsiteX4" fmla="*/ 925829 w 1851658"/>
              <a:gd name="connsiteY4" fmla="*/ 0 h 180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658" h="1809056">
                <a:moveTo>
                  <a:pt x="925829" y="0"/>
                </a:moveTo>
                <a:cubicBezTo>
                  <a:pt x="1437150" y="0"/>
                  <a:pt x="1851658" y="404971"/>
                  <a:pt x="1851658" y="904528"/>
                </a:cubicBezTo>
                <a:cubicBezTo>
                  <a:pt x="1851658" y="1404085"/>
                  <a:pt x="1437150" y="1809056"/>
                  <a:pt x="925829" y="1809056"/>
                </a:cubicBezTo>
                <a:cubicBezTo>
                  <a:pt x="414508" y="1809056"/>
                  <a:pt x="0" y="1404085"/>
                  <a:pt x="0" y="904528"/>
                </a:cubicBezTo>
                <a:cubicBezTo>
                  <a:pt x="0" y="404971"/>
                  <a:pt x="414508" y="0"/>
                  <a:pt x="925829" y="0"/>
                </a:cubicBezTo>
                <a:close/>
              </a:path>
            </a:pathLst>
          </a:custGeom>
          <a:solidFill>
            <a:schemeClr val="accent1"/>
          </a:solidFill>
        </p:spPr>
        <p:txBody>
          <a:bodyPr wrap="square" tIns="900000">
            <a:noAutofit/>
          </a:bodyPr>
          <a:lstStyle>
            <a:lvl1pPr marL="0" indent="0" algn="ctr">
              <a:lnSpc>
                <a:spcPct val="50000"/>
              </a:lnSpc>
              <a:spcBef>
                <a:spcPts val="450"/>
              </a:spcBef>
              <a:buNone/>
              <a:defRPr sz="1200" baseline="0">
                <a:solidFill>
                  <a:schemeClr val="bg1"/>
                </a:solidFill>
              </a:defRPr>
            </a:lvl1pPr>
            <a:lvl2pPr algn="ctr">
              <a:defRPr/>
            </a:lvl2pPr>
          </a:lstStyle>
          <a:p>
            <a:pPr lvl="0"/>
            <a:r>
              <a:rPr lang="en-GB" noProof="0"/>
              <a:t>Click to edit</a:t>
            </a:r>
          </a:p>
        </p:txBody>
      </p:sp>
      <p:sp>
        <p:nvSpPr>
          <p:cNvPr id="22" name="Text Placeholder 70"/>
          <p:cNvSpPr>
            <a:spLocks noGrp="1"/>
          </p:cNvSpPr>
          <p:nvPr>
            <p:ph type="body" sz="quarter" idx="28" hasCustomPrompt="1"/>
          </p:nvPr>
        </p:nvSpPr>
        <p:spPr>
          <a:xfrm>
            <a:off x="8950110" y="4001070"/>
            <a:ext cx="1266262" cy="414083"/>
          </a:xfrm>
          <a:prstGeom prst="rect">
            <a:avLst/>
          </a:prstGeom>
        </p:spPr>
        <p:txBody>
          <a:bodyPr>
            <a:noAutofit/>
          </a:bodyPr>
          <a:lstStyle>
            <a:lvl1pPr marL="0" indent="0" algn="ctr">
              <a:buNone/>
              <a:defRPr sz="2700">
                <a:solidFill>
                  <a:schemeClr val="bg1"/>
                </a:solidFill>
              </a:defRPr>
            </a:lvl1pPr>
          </a:lstStyle>
          <a:p>
            <a:pPr lvl="0"/>
            <a:r>
              <a:rPr lang="en-GB" noProof="0"/>
              <a:t>Numb</a:t>
            </a:r>
          </a:p>
        </p:txBody>
      </p:sp>
      <p:sp>
        <p:nvSpPr>
          <p:cNvPr id="26" name="Text Placeholder 75"/>
          <p:cNvSpPr>
            <a:spLocks noGrp="1"/>
          </p:cNvSpPr>
          <p:nvPr>
            <p:ph type="body" sz="quarter" idx="29" hasCustomPrompt="1"/>
          </p:nvPr>
        </p:nvSpPr>
        <p:spPr>
          <a:xfrm>
            <a:off x="10520740" y="4644293"/>
            <a:ext cx="998726" cy="1034377"/>
          </a:xfrm>
          <a:custGeom>
            <a:avLst/>
            <a:gdLst>
              <a:gd name="connsiteX0" fmla="*/ 925829 w 1851658"/>
              <a:gd name="connsiteY0" fmla="*/ 0 h 1809056"/>
              <a:gd name="connsiteX1" fmla="*/ 1851658 w 1851658"/>
              <a:gd name="connsiteY1" fmla="*/ 904528 h 1809056"/>
              <a:gd name="connsiteX2" fmla="*/ 925829 w 1851658"/>
              <a:gd name="connsiteY2" fmla="*/ 1809056 h 1809056"/>
              <a:gd name="connsiteX3" fmla="*/ 0 w 1851658"/>
              <a:gd name="connsiteY3" fmla="*/ 904528 h 1809056"/>
              <a:gd name="connsiteX4" fmla="*/ 925829 w 1851658"/>
              <a:gd name="connsiteY4" fmla="*/ 0 h 180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658" h="1809056">
                <a:moveTo>
                  <a:pt x="925829" y="0"/>
                </a:moveTo>
                <a:cubicBezTo>
                  <a:pt x="1437150" y="0"/>
                  <a:pt x="1851658" y="404971"/>
                  <a:pt x="1851658" y="904528"/>
                </a:cubicBezTo>
                <a:cubicBezTo>
                  <a:pt x="1851658" y="1404085"/>
                  <a:pt x="1437150" y="1809056"/>
                  <a:pt x="925829" y="1809056"/>
                </a:cubicBezTo>
                <a:cubicBezTo>
                  <a:pt x="414508" y="1809056"/>
                  <a:pt x="0" y="1404085"/>
                  <a:pt x="0" y="904528"/>
                </a:cubicBezTo>
                <a:cubicBezTo>
                  <a:pt x="0" y="404971"/>
                  <a:pt x="414508" y="0"/>
                  <a:pt x="925829" y="0"/>
                </a:cubicBezTo>
                <a:close/>
              </a:path>
            </a:pathLst>
          </a:custGeom>
          <a:solidFill>
            <a:schemeClr val="accent4"/>
          </a:solidFill>
        </p:spPr>
        <p:txBody>
          <a:bodyPr wrap="square" tIns="684000">
            <a:noAutofit/>
          </a:bodyPr>
          <a:lstStyle>
            <a:lvl1pPr marL="0" indent="0" algn="ctr">
              <a:lnSpc>
                <a:spcPct val="50000"/>
              </a:lnSpc>
              <a:spcBef>
                <a:spcPts val="450"/>
              </a:spcBef>
              <a:buNone/>
              <a:defRPr sz="1050" baseline="0">
                <a:solidFill>
                  <a:schemeClr val="tx2"/>
                </a:solidFill>
              </a:defRPr>
            </a:lvl1pPr>
            <a:lvl2pPr algn="ctr">
              <a:defRPr/>
            </a:lvl2pPr>
          </a:lstStyle>
          <a:p>
            <a:pPr lvl="0"/>
            <a:r>
              <a:rPr lang="en-GB" noProof="0"/>
              <a:t>Click to edit</a:t>
            </a:r>
          </a:p>
        </p:txBody>
      </p:sp>
      <p:sp>
        <p:nvSpPr>
          <p:cNvPr id="27" name="Text Placeholder 70"/>
          <p:cNvSpPr>
            <a:spLocks noGrp="1"/>
          </p:cNvSpPr>
          <p:nvPr>
            <p:ph type="body" sz="quarter" idx="30" hasCustomPrompt="1"/>
          </p:nvPr>
        </p:nvSpPr>
        <p:spPr>
          <a:xfrm>
            <a:off x="10551870" y="4923524"/>
            <a:ext cx="967596" cy="300632"/>
          </a:xfrm>
          <a:prstGeom prst="rect">
            <a:avLst/>
          </a:prstGeom>
        </p:spPr>
        <p:txBody>
          <a:bodyPr>
            <a:noAutofit/>
          </a:bodyPr>
          <a:lstStyle>
            <a:lvl1pPr marL="0" indent="0" algn="ctr">
              <a:buNone/>
              <a:defRPr sz="2400">
                <a:solidFill>
                  <a:schemeClr val="tx2"/>
                </a:solidFill>
              </a:defRPr>
            </a:lvl1pPr>
          </a:lstStyle>
          <a:p>
            <a:pPr lvl="0"/>
            <a:r>
              <a:rPr lang="en-GB" noProof="0"/>
              <a:t>Numb</a:t>
            </a:r>
          </a:p>
        </p:txBody>
      </p:sp>
    </p:spTree>
    <p:extLst>
      <p:ext uri="{BB962C8B-B14F-4D97-AF65-F5344CB8AC3E}">
        <p14:creationId xmlns:p14="http://schemas.microsoft.com/office/powerpoint/2010/main" val="599917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charts">
    <p:spTree>
      <p:nvGrpSpPr>
        <p:cNvPr id="1" name=""/>
        <p:cNvGrpSpPr/>
        <p:nvPr/>
      </p:nvGrpSpPr>
      <p:grpSpPr>
        <a:xfrm>
          <a:off x="0" y="0"/>
          <a:ext cx="0" cy="0"/>
          <a:chOff x="0" y="0"/>
          <a:chExt cx="0" cy="0"/>
        </a:xfrm>
      </p:grpSpPr>
      <p:sp>
        <p:nvSpPr>
          <p:cNvPr id="19" name="Content Placeholder 5"/>
          <p:cNvSpPr>
            <a:spLocks noGrp="1"/>
          </p:cNvSpPr>
          <p:nvPr>
            <p:ph sz="quarter" idx="4" hasCustomPrompt="1"/>
          </p:nvPr>
        </p:nvSpPr>
        <p:spPr>
          <a:xfrm>
            <a:off x="268225" y="2117672"/>
            <a:ext cx="4909841" cy="709764"/>
          </a:xfrm>
          <a:prstGeom prst="rect">
            <a:avLst/>
          </a:prstGeom>
        </p:spPr>
        <p:txBody>
          <a:bodyPr anchor="t">
            <a:noAutofit/>
          </a:bodyPr>
          <a:lstStyle>
            <a:lvl1pPr marL="0" indent="0">
              <a:lnSpc>
                <a:spcPct val="100000"/>
              </a:lnSpc>
              <a:spcAft>
                <a:spcPts val="675"/>
              </a:spcAft>
              <a:buNone/>
              <a:defRPr sz="2400">
                <a:solidFill>
                  <a:srgbClr val="323232"/>
                </a:solidFill>
                <a:latin typeface="+mj-lt"/>
              </a:defRPr>
            </a:lvl1pPr>
            <a:lvl2pPr marL="342875" indent="0">
              <a:lnSpc>
                <a:spcPts val="1575"/>
              </a:lnSpc>
              <a:spcAft>
                <a:spcPts val="900"/>
              </a:spcAft>
              <a:buNone/>
              <a:defRPr sz="1050">
                <a:solidFill>
                  <a:schemeClr val="bg1">
                    <a:lumMod val="50000"/>
                  </a:schemeClr>
                </a:solidFill>
                <a:latin typeface="+mj-lt"/>
              </a:defRPr>
            </a:lvl2pPr>
            <a:lvl3pPr marL="685749" indent="0">
              <a:lnSpc>
                <a:spcPts val="1575"/>
              </a:lnSpc>
              <a:spcAft>
                <a:spcPts val="900"/>
              </a:spcAft>
              <a:buNone/>
              <a:defRPr sz="900">
                <a:solidFill>
                  <a:schemeClr val="bg1">
                    <a:lumMod val="50000"/>
                  </a:schemeClr>
                </a:solidFill>
                <a:latin typeface="+mj-lt"/>
              </a:defRPr>
            </a:lvl3pPr>
            <a:lvl4pPr marL="1028624" indent="0">
              <a:lnSpc>
                <a:spcPts val="1575"/>
              </a:lnSpc>
              <a:spcAft>
                <a:spcPts val="900"/>
              </a:spcAft>
              <a:buNone/>
              <a:defRPr sz="825">
                <a:solidFill>
                  <a:schemeClr val="bg1">
                    <a:lumMod val="50000"/>
                  </a:schemeClr>
                </a:solidFill>
                <a:latin typeface="+mj-lt"/>
              </a:defRPr>
            </a:lvl4pPr>
            <a:lvl5pPr marL="1371498" indent="0">
              <a:lnSpc>
                <a:spcPts val="1575"/>
              </a:lnSpc>
              <a:spcAft>
                <a:spcPts val="900"/>
              </a:spcAft>
              <a:buNone/>
              <a:defRPr sz="825">
                <a:solidFill>
                  <a:schemeClr val="bg1">
                    <a:lumMod val="50000"/>
                  </a:schemeClr>
                </a:solidFill>
                <a:latin typeface="+mj-lt"/>
              </a:defRPr>
            </a:lvl5pPr>
          </a:lstStyle>
          <a:p>
            <a:pPr lvl="0"/>
            <a:r>
              <a:rPr lang="en-GB" noProof="0"/>
              <a:t>Object</a:t>
            </a:r>
          </a:p>
        </p:txBody>
      </p:sp>
      <p:sp>
        <p:nvSpPr>
          <p:cNvPr id="21" name="Content Placeholder 5"/>
          <p:cNvSpPr>
            <a:spLocks noGrp="1"/>
          </p:cNvSpPr>
          <p:nvPr>
            <p:ph sz="quarter" idx="14" hasCustomPrompt="1"/>
          </p:nvPr>
        </p:nvSpPr>
        <p:spPr>
          <a:xfrm>
            <a:off x="268225" y="2854989"/>
            <a:ext cx="4909840" cy="709764"/>
          </a:xfrm>
          <a:prstGeom prst="rect">
            <a:avLst/>
          </a:prstGeom>
        </p:spPr>
        <p:txBody>
          <a:bodyPr anchor="t">
            <a:noAutofit/>
          </a:bodyPr>
          <a:lstStyle>
            <a:lvl1pPr marL="0" indent="0">
              <a:lnSpc>
                <a:spcPct val="100000"/>
              </a:lnSpc>
              <a:spcAft>
                <a:spcPts val="675"/>
              </a:spcAft>
              <a:buNone/>
              <a:defRPr sz="2400">
                <a:solidFill>
                  <a:srgbClr val="323232"/>
                </a:solidFill>
                <a:latin typeface="+mj-lt"/>
              </a:defRPr>
            </a:lvl1pPr>
            <a:lvl2pPr marL="342875" indent="0">
              <a:lnSpc>
                <a:spcPts val="1575"/>
              </a:lnSpc>
              <a:spcAft>
                <a:spcPts val="900"/>
              </a:spcAft>
              <a:buNone/>
              <a:defRPr sz="1050">
                <a:solidFill>
                  <a:schemeClr val="bg1">
                    <a:lumMod val="50000"/>
                  </a:schemeClr>
                </a:solidFill>
                <a:latin typeface="+mj-lt"/>
              </a:defRPr>
            </a:lvl2pPr>
            <a:lvl3pPr marL="685749" indent="0">
              <a:lnSpc>
                <a:spcPts val="1575"/>
              </a:lnSpc>
              <a:spcAft>
                <a:spcPts val="900"/>
              </a:spcAft>
              <a:buNone/>
              <a:defRPr sz="900">
                <a:solidFill>
                  <a:schemeClr val="bg1">
                    <a:lumMod val="50000"/>
                  </a:schemeClr>
                </a:solidFill>
                <a:latin typeface="+mj-lt"/>
              </a:defRPr>
            </a:lvl3pPr>
            <a:lvl4pPr marL="1028624" indent="0">
              <a:lnSpc>
                <a:spcPts val="1575"/>
              </a:lnSpc>
              <a:spcAft>
                <a:spcPts val="900"/>
              </a:spcAft>
              <a:buNone/>
              <a:defRPr sz="825">
                <a:solidFill>
                  <a:schemeClr val="bg1">
                    <a:lumMod val="50000"/>
                  </a:schemeClr>
                </a:solidFill>
                <a:latin typeface="+mj-lt"/>
              </a:defRPr>
            </a:lvl4pPr>
            <a:lvl5pPr marL="1371498" indent="0">
              <a:lnSpc>
                <a:spcPts val="1575"/>
              </a:lnSpc>
              <a:spcAft>
                <a:spcPts val="900"/>
              </a:spcAft>
              <a:buNone/>
              <a:defRPr sz="825">
                <a:solidFill>
                  <a:schemeClr val="bg1">
                    <a:lumMod val="50000"/>
                  </a:schemeClr>
                </a:solidFill>
                <a:latin typeface="+mj-lt"/>
              </a:defRPr>
            </a:lvl5pPr>
          </a:lstStyle>
          <a:p>
            <a:pPr lvl="0"/>
            <a:r>
              <a:rPr lang="en-GB" noProof="0"/>
              <a:t>Object</a:t>
            </a:r>
          </a:p>
        </p:txBody>
      </p:sp>
      <p:sp>
        <p:nvSpPr>
          <p:cNvPr id="22" name="Content Placeholder 5"/>
          <p:cNvSpPr>
            <a:spLocks noGrp="1"/>
          </p:cNvSpPr>
          <p:nvPr>
            <p:ph sz="quarter" idx="15" hasCustomPrompt="1"/>
          </p:nvPr>
        </p:nvSpPr>
        <p:spPr>
          <a:xfrm>
            <a:off x="268227" y="3592306"/>
            <a:ext cx="4910208" cy="709764"/>
          </a:xfrm>
          <a:prstGeom prst="rect">
            <a:avLst/>
          </a:prstGeom>
        </p:spPr>
        <p:txBody>
          <a:bodyPr anchor="t">
            <a:noAutofit/>
          </a:bodyPr>
          <a:lstStyle>
            <a:lvl1pPr marL="0" indent="0">
              <a:lnSpc>
                <a:spcPct val="100000"/>
              </a:lnSpc>
              <a:spcAft>
                <a:spcPts val="675"/>
              </a:spcAft>
              <a:buNone/>
              <a:defRPr sz="2400">
                <a:solidFill>
                  <a:srgbClr val="323232"/>
                </a:solidFill>
                <a:latin typeface="+mj-lt"/>
              </a:defRPr>
            </a:lvl1pPr>
            <a:lvl2pPr marL="342875" indent="0">
              <a:lnSpc>
                <a:spcPts val="1575"/>
              </a:lnSpc>
              <a:spcAft>
                <a:spcPts val="900"/>
              </a:spcAft>
              <a:buNone/>
              <a:defRPr sz="1050">
                <a:solidFill>
                  <a:schemeClr val="bg1">
                    <a:lumMod val="50000"/>
                  </a:schemeClr>
                </a:solidFill>
                <a:latin typeface="+mj-lt"/>
              </a:defRPr>
            </a:lvl2pPr>
            <a:lvl3pPr marL="685749" indent="0">
              <a:lnSpc>
                <a:spcPts val="1575"/>
              </a:lnSpc>
              <a:spcAft>
                <a:spcPts val="900"/>
              </a:spcAft>
              <a:buNone/>
              <a:defRPr sz="900">
                <a:solidFill>
                  <a:schemeClr val="bg1">
                    <a:lumMod val="50000"/>
                  </a:schemeClr>
                </a:solidFill>
                <a:latin typeface="+mj-lt"/>
              </a:defRPr>
            </a:lvl3pPr>
            <a:lvl4pPr marL="1028624" indent="0">
              <a:lnSpc>
                <a:spcPts val="1575"/>
              </a:lnSpc>
              <a:spcAft>
                <a:spcPts val="900"/>
              </a:spcAft>
              <a:buNone/>
              <a:defRPr sz="825">
                <a:solidFill>
                  <a:schemeClr val="bg1">
                    <a:lumMod val="50000"/>
                  </a:schemeClr>
                </a:solidFill>
                <a:latin typeface="+mj-lt"/>
              </a:defRPr>
            </a:lvl4pPr>
            <a:lvl5pPr marL="1371498" indent="0">
              <a:lnSpc>
                <a:spcPts val="1575"/>
              </a:lnSpc>
              <a:spcAft>
                <a:spcPts val="900"/>
              </a:spcAft>
              <a:buNone/>
              <a:defRPr sz="825">
                <a:solidFill>
                  <a:schemeClr val="bg1">
                    <a:lumMod val="50000"/>
                  </a:schemeClr>
                </a:solidFill>
                <a:latin typeface="+mj-lt"/>
              </a:defRPr>
            </a:lvl5pPr>
          </a:lstStyle>
          <a:p>
            <a:pPr lvl="0"/>
            <a:r>
              <a:rPr lang="en-GB" noProof="0"/>
              <a:t>Object</a:t>
            </a:r>
          </a:p>
        </p:txBody>
      </p:sp>
      <p:sp>
        <p:nvSpPr>
          <p:cNvPr id="25" name="Content Placeholder 5"/>
          <p:cNvSpPr>
            <a:spLocks noGrp="1"/>
          </p:cNvSpPr>
          <p:nvPr>
            <p:ph sz="quarter" idx="16" hasCustomPrompt="1"/>
          </p:nvPr>
        </p:nvSpPr>
        <p:spPr>
          <a:xfrm>
            <a:off x="268227" y="4322886"/>
            <a:ext cx="4909836" cy="709764"/>
          </a:xfrm>
          <a:prstGeom prst="rect">
            <a:avLst/>
          </a:prstGeom>
        </p:spPr>
        <p:txBody>
          <a:bodyPr anchor="t">
            <a:noAutofit/>
          </a:bodyPr>
          <a:lstStyle>
            <a:lvl1pPr marL="0" indent="0">
              <a:lnSpc>
                <a:spcPct val="100000"/>
              </a:lnSpc>
              <a:spcAft>
                <a:spcPts val="675"/>
              </a:spcAft>
              <a:buNone/>
              <a:defRPr sz="2400">
                <a:solidFill>
                  <a:srgbClr val="323232"/>
                </a:solidFill>
                <a:latin typeface="+mj-lt"/>
              </a:defRPr>
            </a:lvl1pPr>
            <a:lvl2pPr marL="342875" indent="0">
              <a:lnSpc>
                <a:spcPts val="1575"/>
              </a:lnSpc>
              <a:spcAft>
                <a:spcPts val="900"/>
              </a:spcAft>
              <a:buNone/>
              <a:defRPr sz="1050">
                <a:solidFill>
                  <a:schemeClr val="bg1">
                    <a:lumMod val="50000"/>
                  </a:schemeClr>
                </a:solidFill>
                <a:latin typeface="+mj-lt"/>
              </a:defRPr>
            </a:lvl2pPr>
            <a:lvl3pPr marL="685749" indent="0">
              <a:lnSpc>
                <a:spcPts val="1575"/>
              </a:lnSpc>
              <a:spcAft>
                <a:spcPts val="900"/>
              </a:spcAft>
              <a:buNone/>
              <a:defRPr sz="900">
                <a:solidFill>
                  <a:schemeClr val="bg1">
                    <a:lumMod val="50000"/>
                  </a:schemeClr>
                </a:solidFill>
                <a:latin typeface="+mj-lt"/>
              </a:defRPr>
            </a:lvl3pPr>
            <a:lvl4pPr marL="1028624" indent="0">
              <a:lnSpc>
                <a:spcPts val="1575"/>
              </a:lnSpc>
              <a:spcAft>
                <a:spcPts val="900"/>
              </a:spcAft>
              <a:buNone/>
              <a:defRPr sz="825">
                <a:solidFill>
                  <a:schemeClr val="bg1">
                    <a:lumMod val="50000"/>
                  </a:schemeClr>
                </a:solidFill>
                <a:latin typeface="+mj-lt"/>
              </a:defRPr>
            </a:lvl4pPr>
            <a:lvl5pPr marL="1371498" indent="0">
              <a:lnSpc>
                <a:spcPts val="1575"/>
              </a:lnSpc>
              <a:spcAft>
                <a:spcPts val="900"/>
              </a:spcAft>
              <a:buNone/>
              <a:defRPr sz="825">
                <a:solidFill>
                  <a:schemeClr val="bg1">
                    <a:lumMod val="50000"/>
                  </a:schemeClr>
                </a:solidFill>
                <a:latin typeface="+mj-lt"/>
              </a:defRPr>
            </a:lvl5pPr>
          </a:lstStyle>
          <a:p>
            <a:pPr lvl="0"/>
            <a:r>
              <a:rPr lang="en-GB" noProof="0"/>
              <a:t>Object</a:t>
            </a:r>
          </a:p>
        </p:txBody>
      </p:sp>
      <p:sp>
        <p:nvSpPr>
          <p:cNvPr id="16" name="Marcador de número de diapositiva 32"/>
          <p:cNvSpPr>
            <a:spLocks noGrp="1"/>
          </p:cNvSpPr>
          <p:nvPr>
            <p:ph type="sldNum" sz="quarter" idx="17"/>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12"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5" name="Title 1"/>
          <p:cNvSpPr>
            <a:spLocks noGrp="1"/>
          </p:cNvSpPr>
          <p:nvPr>
            <p:ph type="title"/>
          </p:nvPr>
        </p:nvSpPr>
        <p:spPr>
          <a:xfrm>
            <a:off x="268223" y="296865"/>
            <a:ext cx="1051859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7" name="Text Placeholder 19"/>
          <p:cNvSpPr>
            <a:spLocks noGrp="1"/>
          </p:cNvSpPr>
          <p:nvPr>
            <p:ph type="body" sz="quarter" idx="13"/>
          </p:nvPr>
        </p:nvSpPr>
        <p:spPr>
          <a:xfrm>
            <a:off x="268223" y="779414"/>
            <a:ext cx="10495600" cy="376146"/>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Tree>
    <p:extLst>
      <p:ext uri="{BB962C8B-B14F-4D97-AF65-F5344CB8AC3E}">
        <p14:creationId xmlns:p14="http://schemas.microsoft.com/office/powerpoint/2010/main" val="74401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cons ll">
    <p:spTree>
      <p:nvGrpSpPr>
        <p:cNvPr id="1" name=""/>
        <p:cNvGrpSpPr/>
        <p:nvPr/>
      </p:nvGrpSpPr>
      <p:grpSpPr>
        <a:xfrm>
          <a:off x="0" y="0"/>
          <a:ext cx="0" cy="0"/>
          <a:chOff x="0" y="0"/>
          <a:chExt cx="0" cy="0"/>
        </a:xfrm>
      </p:grpSpPr>
      <p:sp>
        <p:nvSpPr>
          <p:cNvPr id="16"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18" name="Content Placeholder 2"/>
          <p:cNvSpPr>
            <a:spLocks noGrp="1"/>
          </p:cNvSpPr>
          <p:nvPr>
            <p:ph idx="1" hasCustomPrompt="1"/>
          </p:nvPr>
        </p:nvSpPr>
        <p:spPr>
          <a:xfrm>
            <a:off x="2471623" y="2193938"/>
            <a:ext cx="2931239" cy="447261"/>
          </a:xfrm>
          <a:prstGeom prst="rect">
            <a:avLst/>
          </a:prstGeom>
        </p:spPr>
        <p:txBody>
          <a:bodyPr>
            <a:noAutofit/>
          </a:bodyPr>
          <a:lstStyle>
            <a:lvl1pPr marL="0" indent="0" algn="l">
              <a:buNone/>
              <a:defRPr sz="2400" baseline="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Click to add text</a:t>
            </a:r>
          </a:p>
        </p:txBody>
      </p:sp>
      <p:sp>
        <p:nvSpPr>
          <p:cNvPr id="19" name="Text Placeholder 23"/>
          <p:cNvSpPr>
            <a:spLocks noGrp="1"/>
          </p:cNvSpPr>
          <p:nvPr>
            <p:ph type="body" sz="quarter" idx="21"/>
          </p:nvPr>
        </p:nvSpPr>
        <p:spPr>
          <a:xfrm>
            <a:off x="2471414" y="2747699"/>
            <a:ext cx="2931447" cy="1312239"/>
          </a:xfrm>
          <a:prstGeom prst="rect">
            <a:avLst/>
          </a:prstGeom>
        </p:spPr>
        <p:txBody>
          <a:bodyPr>
            <a:noAutofit/>
          </a:bodyPr>
          <a:lstStyle>
            <a:lvl1pPr marL="0" indent="0" algn="l">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22" name="Content Placeholder 2"/>
          <p:cNvSpPr>
            <a:spLocks noGrp="1"/>
          </p:cNvSpPr>
          <p:nvPr>
            <p:ph idx="30" hasCustomPrompt="1"/>
          </p:nvPr>
        </p:nvSpPr>
        <p:spPr>
          <a:xfrm>
            <a:off x="2471405" y="4494906"/>
            <a:ext cx="2931448" cy="447261"/>
          </a:xfrm>
          <a:prstGeom prst="rect">
            <a:avLst/>
          </a:prstGeom>
        </p:spPr>
        <p:txBody>
          <a:bodyPr>
            <a:noAutofit/>
          </a:bodyPr>
          <a:lstStyle>
            <a:lvl1pPr marL="0" indent="0" algn="l">
              <a:buNone/>
              <a:defRPr sz="240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Click to add text</a:t>
            </a:r>
          </a:p>
        </p:txBody>
      </p:sp>
      <p:sp>
        <p:nvSpPr>
          <p:cNvPr id="23" name="Text Placeholder 23"/>
          <p:cNvSpPr>
            <a:spLocks noGrp="1"/>
          </p:cNvSpPr>
          <p:nvPr>
            <p:ph type="body" sz="quarter" idx="31"/>
          </p:nvPr>
        </p:nvSpPr>
        <p:spPr>
          <a:xfrm>
            <a:off x="2471405" y="5048653"/>
            <a:ext cx="2931448" cy="1260072"/>
          </a:xfrm>
          <a:prstGeom prst="rect">
            <a:avLst/>
          </a:prstGeom>
        </p:spPr>
        <p:txBody>
          <a:bodyPr>
            <a:noAutofit/>
          </a:bodyPr>
          <a:lstStyle>
            <a:lvl1pPr marL="0" indent="0" algn="l">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25" name="Content Placeholder 2"/>
          <p:cNvSpPr>
            <a:spLocks noGrp="1"/>
          </p:cNvSpPr>
          <p:nvPr>
            <p:ph idx="32" hasCustomPrompt="1"/>
          </p:nvPr>
        </p:nvSpPr>
        <p:spPr>
          <a:xfrm>
            <a:off x="8216705" y="2202357"/>
            <a:ext cx="2835011" cy="447261"/>
          </a:xfrm>
          <a:prstGeom prst="rect">
            <a:avLst/>
          </a:prstGeom>
        </p:spPr>
        <p:txBody>
          <a:bodyPr>
            <a:noAutofit/>
          </a:bodyPr>
          <a:lstStyle>
            <a:lvl1pPr marL="0" indent="0">
              <a:buNone/>
              <a:defRPr sz="240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Click to add text</a:t>
            </a:r>
          </a:p>
        </p:txBody>
      </p:sp>
      <p:sp>
        <p:nvSpPr>
          <p:cNvPr id="26" name="Text Placeholder 23"/>
          <p:cNvSpPr>
            <a:spLocks noGrp="1"/>
          </p:cNvSpPr>
          <p:nvPr>
            <p:ph type="body" sz="quarter" idx="33"/>
          </p:nvPr>
        </p:nvSpPr>
        <p:spPr>
          <a:xfrm>
            <a:off x="8216497" y="2747699"/>
            <a:ext cx="2835011" cy="1312239"/>
          </a:xfrm>
          <a:prstGeom prst="rect">
            <a:avLst/>
          </a:prstGeom>
        </p:spPr>
        <p:txBody>
          <a:bodyPr>
            <a:noAutofit/>
          </a:bodyPr>
          <a:lstStyle>
            <a:lvl1pPr marL="0" indent="0">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27" name="Content Placeholder 2"/>
          <p:cNvSpPr>
            <a:spLocks noGrp="1"/>
          </p:cNvSpPr>
          <p:nvPr>
            <p:ph idx="34" hasCustomPrompt="1"/>
          </p:nvPr>
        </p:nvSpPr>
        <p:spPr>
          <a:xfrm>
            <a:off x="8216705" y="4494905"/>
            <a:ext cx="2835011" cy="447261"/>
          </a:xfrm>
          <a:prstGeom prst="rect">
            <a:avLst/>
          </a:prstGeom>
        </p:spPr>
        <p:txBody>
          <a:bodyPr>
            <a:noAutofit/>
          </a:bodyPr>
          <a:lstStyle>
            <a:lvl1pPr marL="0" indent="0">
              <a:buNone/>
              <a:defRPr sz="240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Click to add text</a:t>
            </a:r>
          </a:p>
        </p:txBody>
      </p:sp>
      <p:sp>
        <p:nvSpPr>
          <p:cNvPr id="29" name="Text Placeholder 23"/>
          <p:cNvSpPr>
            <a:spLocks noGrp="1"/>
          </p:cNvSpPr>
          <p:nvPr>
            <p:ph type="body" sz="quarter" idx="35"/>
          </p:nvPr>
        </p:nvSpPr>
        <p:spPr>
          <a:xfrm>
            <a:off x="8216705" y="5048653"/>
            <a:ext cx="2835011" cy="1260072"/>
          </a:xfrm>
          <a:prstGeom prst="rect">
            <a:avLst/>
          </a:prstGeom>
        </p:spPr>
        <p:txBody>
          <a:bodyPr>
            <a:noAutofit/>
          </a:bodyPr>
          <a:lstStyle>
            <a:lvl1pPr marL="0" indent="0">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31"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7"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21" name="Text Placeholder 19"/>
          <p:cNvSpPr>
            <a:spLocks noGrp="1"/>
          </p:cNvSpPr>
          <p:nvPr>
            <p:ph type="body" sz="quarter" idx="13"/>
          </p:nvPr>
        </p:nvSpPr>
        <p:spPr>
          <a:xfrm>
            <a:off x="268224" y="779413"/>
            <a:ext cx="11228613" cy="300087"/>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Tree>
    <p:extLst>
      <p:ext uri="{BB962C8B-B14F-4D97-AF65-F5344CB8AC3E}">
        <p14:creationId xmlns:p14="http://schemas.microsoft.com/office/powerpoint/2010/main" val="3674953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heme">
    <p:spTree>
      <p:nvGrpSpPr>
        <p:cNvPr id="1" name=""/>
        <p:cNvGrpSpPr/>
        <p:nvPr/>
      </p:nvGrpSpPr>
      <p:grpSpPr>
        <a:xfrm>
          <a:off x="0" y="0"/>
          <a:ext cx="0" cy="0"/>
          <a:chOff x="0" y="0"/>
          <a:chExt cx="0" cy="0"/>
        </a:xfrm>
      </p:grpSpPr>
      <p:sp>
        <p:nvSpPr>
          <p:cNvPr id="17" name="Marcador de texto 31"/>
          <p:cNvSpPr>
            <a:spLocks noGrp="1"/>
          </p:cNvSpPr>
          <p:nvPr>
            <p:ph type="body" sz="quarter" idx="10" hasCustomPrompt="1"/>
          </p:nvPr>
        </p:nvSpPr>
        <p:spPr>
          <a:xfrm>
            <a:off x="3940081" y="2207676"/>
            <a:ext cx="3713163" cy="998708"/>
          </a:xfrm>
          <a:prstGeom prst="rect">
            <a:avLst/>
          </a:prstGeom>
          <a:solidFill>
            <a:schemeClr val="bg1"/>
          </a:solidFill>
        </p:spPr>
        <p:txBody>
          <a:bodyPr anchor="ctr">
            <a:normAutofit/>
          </a:bodyPr>
          <a:lstStyle>
            <a:lvl1pPr marL="0" indent="0" algn="ctr">
              <a:buNone/>
              <a:defRPr sz="3300" b="0">
                <a:solidFill>
                  <a:schemeClr val="accent2"/>
                </a:solidFill>
              </a:defRPr>
            </a:lvl1pPr>
          </a:lstStyle>
          <a:p>
            <a:pPr lvl="0"/>
            <a:r>
              <a:rPr lang="en-GB" noProof="0"/>
              <a:t>Title </a:t>
            </a:r>
          </a:p>
        </p:txBody>
      </p:sp>
      <p:sp>
        <p:nvSpPr>
          <p:cNvPr id="18" name="Content Placeholder 2"/>
          <p:cNvSpPr>
            <a:spLocks noGrp="1"/>
          </p:cNvSpPr>
          <p:nvPr>
            <p:ph idx="24" hasCustomPrompt="1"/>
          </p:nvPr>
        </p:nvSpPr>
        <p:spPr>
          <a:xfrm>
            <a:off x="8704890" y="4175599"/>
            <a:ext cx="2963793" cy="447261"/>
          </a:xfrm>
          <a:prstGeom prst="rect">
            <a:avLst/>
          </a:prstGeom>
        </p:spPr>
        <p:txBody>
          <a:bodyPr anchor="ctr">
            <a:noAutofit/>
          </a:bodyPr>
          <a:lstStyle>
            <a:lvl1pPr marL="0" indent="0" algn="ctr">
              <a:buNone/>
              <a:defRPr sz="20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21" name="Text Placeholder 23"/>
          <p:cNvSpPr>
            <a:spLocks noGrp="1"/>
          </p:cNvSpPr>
          <p:nvPr>
            <p:ph type="body" sz="quarter" idx="25"/>
          </p:nvPr>
        </p:nvSpPr>
        <p:spPr>
          <a:xfrm>
            <a:off x="8702635" y="4697061"/>
            <a:ext cx="2994075" cy="1611665"/>
          </a:xfrm>
          <a:prstGeom prst="rect">
            <a:avLst/>
          </a:prstGeom>
        </p:spPr>
        <p:txBody>
          <a:bodyPr>
            <a:noAutofit/>
          </a:bodyPr>
          <a:lstStyle>
            <a:lvl1pPr marL="0" indent="0" algn="ctr">
              <a:lnSpc>
                <a:spcPct val="100000"/>
              </a:lnSpc>
              <a:buNone/>
              <a:defRPr sz="20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22" name="Content Placeholder 2"/>
          <p:cNvSpPr>
            <a:spLocks noGrp="1"/>
          </p:cNvSpPr>
          <p:nvPr>
            <p:ph idx="26" hasCustomPrompt="1"/>
          </p:nvPr>
        </p:nvSpPr>
        <p:spPr>
          <a:xfrm>
            <a:off x="4459199" y="4228531"/>
            <a:ext cx="2991827" cy="447261"/>
          </a:xfrm>
          <a:prstGeom prst="rect">
            <a:avLst/>
          </a:prstGeom>
        </p:spPr>
        <p:txBody>
          <a:bodyPr anchor="ctr">
            <a:noAutofit/>
          </a:bodyPr>
          <a:lstStyle>
            <a:lvl1pPr marL="0" indent="0" algn="ctr">
              <a:buNone/>
              <a:defRPr sz="20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23" name="Text Placeholder 23"/>
          <p:cNvSpPr>
            <a:spLocks noGrp="1"/>
          </p:cNvSpPr>
          <p:nvPr>
            <p:ph type="body" sz="quarter" idx="27"/>
          </p:nvPr>
        </p:nvSpPr>
        <p:spPr>
          <a:xfrm>
            <a:off x="4456951" y="4749993"/>
            <a:ext cx="2994075" cy="1558733"/>
          </a:xfrm>
          <a:prstGeom prst="rect">
            <a:avLst/>
          </a:prstGeom>
        </p:spPr>
        <p:txBody>
          <a:bodyPr>
            <a:noAutofit/>
          </a:bodyPr>
          <a:lstStyle>
            <a:lvl1pPr marL="0" indent="0" algn="ctr">
              <a:lnSpc>
                <a:spcPct val="100000"/>
              </a:lnSpc>
              <a:buNone/>
              <a:defRPr sz="20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24" name="Content Placeholder 2"/>
          <p:cNvSpPr>
            <a:spLocks noGrp="1"/>
          </p:cNvSpPr>
          <p:nvPr>
            <p:ph idx="28" hasCustomPrompt="1"/>
          </p:nvPr>
        </p:nvSpPr>
        <p:spPr>
          <a:xfrm>
            <a:off x="320948" y="4228531"/>
            <a:ext cx="2991827" cy="447261"/>
          </a:xfrm>
          <a:prstGeom prst="rect">
            <a:avLst/>
          </a:prstGeom>
        </p:spPr>
        <p:txBody>
          <a:bodyPr anchor="ctr">
            <a:noAutofit/>
          </a:bodyPr>
          <a:lstStyle>
            <a:lvl1pPr marL="0" indent="0" algn="ctr">
              <a:buNone/>
              <a:defRPr sz="20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25" name="Text Placeholder 23"/>
          <p:cNvSpPr>
            <a:spLocks noGrp="1"/>
          </p:cNvSpPr>
          <p:nvPr>
            <p:ph type="body" sz="quarter" idx="29"/>
          </p:nvPr>
        </p:nvSpPr>
        <p:spPr>
          <a:xfrm>
            <a:off x="318700" y="4749993"/>
            <a:ext cx="2994075" cy="1558733"/>
          </a:xfrm>
          <a:prstGeom prst="rect">
            <a:avLst/>
          </a:prstGeom>
        </p:spPr>
        <p:txBody>
          <a:bodyPr>
            <a:noAutofit/>
          </a:bodyPr>
          <a:lstStyle>
            <a:lvl1pPr marL="0" indent="0" algn="ctr">
              <a:lnSpc>
                <a:spcPct val="100000"/>
              </a:lnSpc>
              <a:buNone/>
              <a:defRPr sz="20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29"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6"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9" name="Text Placeholder 19"/>
          <p:cNvSpPr>
            <a:spLocks noGrp="1"/>
          </p:cNvSpPr>
          <p:nvPr>
            <p:ph type="body" sz="quarter" idx="13"/>
          </p:nvPr>
        </p:nvSpPr>
        <p:spPr>
          <a:xfrm>
            <a:off x="268224" y="779413"/>
            <a:ext cx="11228613" cy="300087"/>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13" name="Marcador de número de diapositiva 32"/>
          <p:cNvSpPr>
            <a:spLocks noGrp="1"/>
          </p:cNvSpPr>
          <p:nvPr>
            <p:ph type="sldNum" sz="quarter" idx="17"/>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Tree>
    <p:extLst>
      <p:ext uri="{BB962C8B-B14F-4D97-AF65-F5344CB8AC3E}">
        <p14:creationId xmlns:p14="http://schemas.microsoft.com/office/powerpoint/2010/main" val="1964099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E57627FB-D816-4EA7-98E3-793F2D9BC93A}" type="slidenum">
              <a:rPr lang="en-GB" noProof="0" smtClean="0"/>
              <a:pPr/>
              <a:t>‹#›</a:t>
            </a:fld>
            <a:endParaRPr lang="en-GB" noProof="0"/>
          </a:p>
        </p:txBody>
      </p:sp>
      <p:sp>
        <p:nvSpPr>
          <p:cNvPr id="9"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7" name="Title 1"/>
          <p:cNvSpPr>
            <a:spLocks noGrp="1"/>
          </p:cNvSpPr>
          <p:nvPr>
            <p:ph type="title"/>
          </p:nvPr>
        </p:nvSpPr>
        <p:spPr>
          <a:xfrm>
            <a:off x="268224" y="296865"/>
            <a:ext cx="11253216" cy="482549"/>
          </a:xfrm>
          <a:prstGeom prst="rect">
            <a:avLst/>
          </a:prstGeo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0" name="Text Placeholder 19"/>
          <p:cNvSpPr>
            <a:spLocks noGrp="1"/>
          </p:cNvSpPr>
          <p:nvPr>
            <p:ph type="body" sz="quarter" idx="13"/>
          </p:nvPr>
        </p:nvSpPr>
        <p:spPr>
          <a:xfrm>
            <a:off x="268224" y="795425"/>
            <a:ext cx="11228613"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dirty="0"/>
              <a:t>Click to edit Master text styles</a:t>
            </a:r>
          </a:p>
        </p:txBody>
      </p:sp>
    </p:spTree>
    <p:extLst>
      <p:ext uri="{BB962C8B-B14F-4D97-AF65-F5344CB8AC3E}">
        <p14:creationId xmlns:p14="http://schemas.microsoft.com/office/powerpoint/2010/main" val="18487166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 list slide ll">
    <p:spTree>
      <p:nvGrpSpPr>
        <p:cNvPr id="1" name=""/>
        <p:cNvGrpSpPr/>
        <p:nvPr/>
      </p:nvGrpSpPr>
      <p:grpSpPr>
        <a:xfrm>
          <a:off x="0" y="0"/>
          <a:ext cx="0" cy="0"/>
          <a:chOff x="0" y="0"/>
          <a:chExt cx="0" cy="0"/>
        </a:xfrm>
      </p:grpSpPr>
      <p:sp>
        <p:nvSpPr>
          <p:cNvPr id="26" name="Content Placeholder 2"/>
          <p:cNvSpPr>
            <a:spLocks noGrp="1"/>
          </p:cNvSpPr>
          <p:nvPr>
            <p:ph idx="1" hasCustomPrompt="1"/>
          </p:nvPr>
        </p:nvSpPr>
        <p:spPr>
          <a:xfrm>
            <a:off x="584235" y="3788112"/>
            <a:ext cx="2688372" cy="447261"/>
          </a:xfrm>
          <a:prstGeom prst="rect">
            <a:avLst/>
          </a:prstGeom>
        </p:spPr>
        <p:txBody>
          <a:bodyPr anchor="ctr">
            <a:noAutofit/>
          </a:bodyPr>
          <a:lstStyle>
            <a:lvl1pPr marL="0" indent="0" algn="ctr">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28" name="Text Placeholder 23"/>
          <p:cNvSpPr>
            <a:spLocks noGrp="1"/>
          </p:cNvSpPr>
          <p:nvPr>
            <p:ph type="body" sz="quarter" idx="21"/>
          </p:nvPr>
        </p:nvSpPr>
        <p:spPr>
          <a:xfrm>
            <a:off x="584027" y="4589189"/>
            <a:ext cx="2688564" cy="1412072"/>
          </a:xfrm>
          <a:prstGeom prst="rect">
            <a:avLst/>
          </a:prstGeom>
        </p:spPr>
        <p:txBody>
          <a:bodyPr>
            <a:noAutofit/>
          </a:bodyPr>
          <a:lstStyle>
            <a:lvl1pPr marL="0" indent="0" algn="ctr">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29" name="Marcador de texto 4"/>
          <p:cNvSpPr>
            <a:spLocks noGrp="1"/>
          </p:cNvSpPr>
          <p:nvPr>
            <p:ph type="body" sz="quarter" idx="36" hasCustomPrompt="1"/>
          </p:nvPr>
        </p:nvSpPr>
        <p:spPr>
          <a:xfrm>
            <a:off x="1307634" y="2847398"/>
            <a:ext cx="1255923" cy="973138"/>
          </a:xfrm>
          <a:prstGeom prst="rect">
            <a:avLst/>
          </a:prstGeom>
        </p:spPr>
        <p:txBody>
          <a:bodyPr>
            <a:normAutofit/>
          </a:bodyPr>
          <a:lstStyle>
            <a:lvl1pPr marL="0" indent="0" algn="ctr">
              <a:buNone/>
              <a:defRPr sz="4500">
                <a:solidFill>
                  <a:schemeClr val="tx2"/>
                </a:solidFill>
              </a:defRPr>
            </a:lvl1pPr>
          </a:lstStyle>
          <a:p>
            <a:pPr lvl="0"/>
            <a:r>
              <a:rPr lang="en-GB" noProof="0"/>
              <a:t>1</a:t>
            </a:r>
          </a:p>
        </p:txBody>
      </p:sp>
      <p:sp>
        <p:nvSpPr>
          <p:cNvPr id="30" name="Content Placeholder 2"/>
          <p:cNvSpPr>
            <a:spLocks noGrp="1"/>
          </p:cNvSpPr>
          <p:nvPr>
            <p:ph idx="37" hasCustomPrompt="1"/>
          </p:nvPr>
        </p:nvSpPr>
        <p:spPr>
          <a:xfrm>
            <a:off x="3409175" y="3788112"/>
            <a:ext cx="2688372" cy="447261"/>
          </a:xfrm>
          <a:prstGeom prst="rect">
            <a:avLst/>
          </a:prstGeom>
        </p:spPr>
        <p:txBody>
          <a:bodyPr anchor="ctr">
            <a:noAutofit/>
          </a:bodyPr>
          <a:lstStyle>
            <a:lvl1pPr marL="0" indent="0" algn="ctr">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31" name="Text Placeholder 23"/>
          <p:cNvSpPr>
            <a:spLocks noGrp="1"/>
          </p:cNvSpPr>
          <p:nvPr>
            <p:ph type="body" sz="quarter" idx="38"/>
          </p:nvPr>
        </p:nvSpPr>
        <p:spPr>
          <a:xfrm>
            <a:off x="3408967" y="4589189"/>
            <a:ext cx="2688564" cy="1412072"/>
          </a:xfrm>
          <a:prstGeom prst="rect">
            <a:avLst/>
          </a:prstGeom>
        </p:spPr>
        <p:txBody>
          <a:bodyPr>
            <a:noAutofit/>
          </a:bodyPr>
          <a:lstStyle>
            <a:lvl1pPr marL="0" indent="0" algn="ctr">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32" name="Marcador de texto 4"/>
          <p:cNvSpPr>
            <a:spLocks noGrp="1"/>
          </p:cNvSpPr>
          <p:nvPr>
            <p:ph type="body" sz="quarter" idx="39" hasCustomPrompt="1"/>
          </p:nvPr>
        </p:nvSpPr>
        <p:spPr>
          <a:xfrm>
            <a:off x="4117730" y="2847398"/>
            <a:ext cx="1271279" cy="973138"/>
          </a:xfrm>
          <a:prstGeom prst="rect">
            <a:avLst/>
          </a:prstGeom>
        </p:spPr>
        <p:txBody>
          <a:bodyPr>
            <a:normAutofit/>
          </a:bodyPr>
          <a:lstStyle>
            <a:lvl1pPr marL="0" indent="0" algn="ctr">
              <a:buNone/>
              <a:defRPr sz="4500">
                <a:solidFill>
                  <a:schemeClr val="tx2"/>
                </a:solidFill>
              </a:defRPr>
            </a:lvl1pPr>
          </a:lstStyle>
          <a:p>
            <a:pPr lvl="0"/>
            <a:r>
              <a:rPr lang="en-GB" noProof="0"/>
              <a:t>2</a:t>
            </a:r>
          </a:p>
        </p:txBody>
      </p:sp>
      <p:sp>
        <p:nvSpPr>
          <p:cNvPr id="33" name="Content Placeholder 2"/>
          <p:cNvSpPr>
            <a:spLocks noGrp="1"/>
          </p:cNvSpPr>
          <p:nvPr>
            <p:ph idx="40" hasCustomPrompt="1"/>
          </p:nvPr>
        </p:nvSpPr>
        <p:spPr>
          <a:xfrm>
            <a:off x="6201823" y="3788112"/>
            <a:ext cx="2688372" cy="447261"/>
          </a:xfrm>
          <a:prstGeom prst="rect">
            <a:avLst/>
          </a:prstGeom>
        </p:spPr>
        <p:txBody>
          <a:bodyPr anchor="ctr">
            <a:noAutofit/>
          </a:bodyPr>
          <a:lstStyle>
            <a:lvl1pPr marL="0" indent="0" algn="ctr">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34" name="Text Placeholder 23"/>
          <p:cNvSpPr>
            <a:spLocks noGrp="1"/>
          </p:cNvSpPr>
          <p:nvPr>
            <p:ph type="body" sz="quarter" idx="41"/>
          </p:nvPr>
        </p:nvSpPr>
        <p:spPr>
          <a:xfrm>
            <a:off x="6201611" y="4589189"/>
            <a:ext cx="2688564" cy="1412072"/>
          </a:xfrm>
          <a:prstGeom prst="rect">
            <a:avLst/>
          </a:prstGeom>
        </p:spPr>
        <p:txBody>
          <a:bodyPr>
            <a:noAutofit/>
          </a:bodyPr>
          <a:lstStyle>
            <a:lvl1pPr marL="0" indent="0" algn="ctr">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35" name="Marcador de texto 4"/>
          <p:cNvSpPr>
            <a:spLocks noGrp="1"/>
          </p:cNvSpPr>
          <p:nvPr>
            <p:ph type="body" sz="quarter" idx="42" hasCustomPrompt="1"/>
          </p:nvPr>
        </p:nvSpPr>
        <p:spPr>
          <a:xfrm>
            <a:off x="6911748" y="2847398"/>
            <a:ext cx="1271279" cy="973138"/>
          </a:xfrm>
          <a:prstGeom prst="rect">
            <a:avLst/>
          </a:prstGeom>
        </p:spPr>
        <p:txBody>
          <a:bodyPr>
            <a:normAutofit/>
          </a:bodyPr>
          <a:lstStyle>
            <a:lvl1pPr marL="0" indent="0" algn="ctr">
              <a:buNone/>
              <a:defRPr sz="4500">
                <a:solidFill>
                  <a:schemeClr val="tx2"/>
                </a:solidFill>
              </a:defRPr>
            </a:lvl1pPr>
          </a:lstStyle>
          <a:p>
            <a:pPr lvl="0"/>
            <a:r>
              <a:rPr lang="en-GB" noProof="0"/>
              <a:t>3</a:t>
            </a:r>
          </a:p>
        </p:txBody>
      </p:sp>
      <p:sp>
        <p:nvSpPr>
          <p:cNvPr id="36" name="Content Placeholder 2"/>
          <p:cNvSpPr>
            <a:spLocks noGrp="1"/>
          </p:cNvSpPr>
          <p:nvPr>
            <p:ph idx="43" hasCustomPrompt="1"/>
          </p:nvPr>
        </p:nvSpPr>
        <p:spPr>
          <a:xfrm>
            <a:off x="9026759" y="3788112"/>
            <a:ext cx="2688372" cy="447261"/>
          </a:xfrm>
          <a:prstGeom prst="rect">
            <a:avLst/>
          </a:prstGeom>
        </p:spPr>
        <p:txBody>
          <a:bodyPr anchor="ctr">
            <a:noAutofit/>
          </a:bodyPr>
          <a:lstStyle>
            <a:lvl1pPr marL="0" indent="0" algn="ctr">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37" name="Text Placeholder 23"/>
          <p:cNvSpPr>
            <a:spLocks noGrp="1"/>
          </p:cNvSpPr>
          <p:nvPr>
            <p:ph type="body" sz="quarter" idx="44"/>
          </p:nvPr>
        </p:nvSpPr>
        <p:spPr>
          <a:xfrm>
            <a:off x="9026551" y="4589189"/>
            <a:ext cx="2688564" cy="1412072"/>
          </a:xfrm>
          <a:prstGeom prst="rect">
            <a:avLst/>
          </a:prstGeom>
        </p:spPr>
        <p:txBody>
          <a:bodyPr>
            <a:noAutofit/>
          </a:bodyPr>
          <a:lstStyle>
            <a:lvl1pPr marL="0" indent="0" algn="ctr">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38" name="Marcador de texto 4"/>
          <p:cNvSpPr>
            <a:spLocks noGrp="1"/>
          </p:cNvSpPr>
          <p:nvPr>
            <p:ph type="body" sz="quarter" idx="45" hasCustomPrompt="1"/>
          </p:nvPr>
        </p:nvSpPr>
        <p:spPr>
          <a:xfrm>
            <a:off x="9736687" y="2847398"/>
            <a:ext cx="1271279" cy="973138"/>
          </a:xfrm>
          <a:prstGeom prst="rect">
            <a:avLst/>
          </a:prstGeom>
        </p:spPr>
        <p:txBody>
          <a:bodyPr>
            <a:normAutofit/>
          </a:bodyPr>
          <a:lstStyle>
            <a:lvl1pPr marL="0" indent="0" algn="ctr">
              <a:buNone/>
              <a:defRPr sz="4500">
                <a:solidFill>
                  <a:schemeClr val="tx2"/>
                </a:solidFill>
              </a:defRPr>
            </a:lvl1pPr>
          </a:lstStyle>
          <a:p>
            <a:pPr lvl="0"/>
            <a:r>
              <a:rPr lang="en-GB" noProof="0"/>
              <a:t>4</a:t>
            </a:r>
          </a:p>
        </p:txBody>
      </p:sp>
      <p:sp>
        <p:nvSpPr>
          <p:cNvPr id="40"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23"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24" name="Text Placeholder 19"/>
          <p:cNvSpPr>
            <a:spLocks noGrp="1"/>
          </p:cNvSpPr>
          <p:nvPr>
            <p:ph type="body" sz="quarter" idx="13"/>
          </p:nvPr>
        </p:nvSpPr>
        <p:spPr>
          <a:xfrm>
            <a:off x="268224" y="779413"/>
            <a:ext cx="11228613" cy="300087"/>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18" name="Marcador de número de diapositiva 32"/>
          <p:cNvSpPr>
            <a:spLocks noGrp="1"/>
          </p:cNvSpPr>
          <p:nvPr>
            <p:ph type="sldNum" sz="quarter" idx="17"/>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Tree>
    <p:extLst>
      <p:ext uri="{BB962C8B-B14F-4D97-AF65-F5344CB8AC3E}">
        <p14:creationId xmlns:p14="http://schemas.microsoft.com/office/powerpoint/2010/main" val="1174732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 list slide lll">
    <p:spTree>
      <p:nvGrpSpPr>
        <p:cNvPr id="1" name=""/>
        <p:cNvGrpSpPr/>
        <p:nvPr/>
      </p:nvGrpSpPr>
      <p:grpSpPr>
        <a:xfrm>
          <a:off x="0" y="0"/>
          <a:ext cx="0" cy="0"/>
          <a:chOff x="0" y="0"/>
          <a:chExt cx="0" cy="0"/>
        </a:xfrm>
      </p:grpSpPr>
      <p:sp>
        <p:nvSpPr>
          <p:cNvPr id="20"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22" name="Content Placeholder 2"/>
          <p:cNvSpPr>
            <a:spLocks noGrp="1"/>
          </p:cNvSpPr>
          <p:nvPr>
            <p:ph idx="1" hasCustomPrompt="1"/>
          </p:nvPr>
        </p:nvSpPr>
        <p:spPr>
          <a:xfrm>
            <a:off x="761245" y="3297489"/>
            <a:ext cx="2462491" cy="447261"/>
          </a:xfrm>
          <a:prstGeom prst="rect">
            <a:avLst/>
          </a:prstGeom>
        </p:spPr>
        <p:txBody>
          <a:bodyPr anchor="ctr">
            <a:noAutofit/>
          </a:bodyPr>
          <a:lstStyle>
            <a:lvl1pPr marL="0" indent="0" algn="l">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23" name="Text Placeholder 23"/>
          <p:cNvSpPr>
            <a:spLocks noGrp="1"/>
          </p:cNvSpPr>
          <p:nvPr>
            <p:ph type="body" sz="quarter" idx="21"/>
          </p:nvPr>
        </p:nvSpPr>
        <p:spPr>
          <a:xfrm>
            <a:off x="755215" y="3818945"/>
            <a:ext cx="2462667" cy="2489780"/>
          </a:xfrm>
          <a:prstGeom prst="rect">
            <a:avLst/>
          </a:prstGeom>
        </p:spPr>
        <p:txBody>
          <a:bodyPr>
            <a:noAutofit/>
          </a:bodyPr>
          <a:lstStyle>
            <a:lvl1pPr marL="0" indent="0" algn="l">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26" name="Marcador de texto 4"/>
          <p:cNvSpPr>
            <a:spLocks noGrp="1"/>
          </p:cNvSpPr>
          <p:nvPr>
            <p:ph type="body" sz="quarter" idx="36" hasCustomPrompt="1"/>
          </p:nvPr>
        </p:nvSpPr>
        <p:spPr>
          <a:xfrm>
            <a:off x="774793" y="2401759"/>
            <a:ext cx="1270115" cy="784354"/>
          </a:xfrm>
          <a:prstGeom prst="rect">
            <a:avLst/>
          </a:prstGeom>
        </p:spPr>
        <p:txBody>
          <a:bodyPr>
            <a:normAutofit/>
          </a:bodyPr>
          <a:lstStyle>
            <a:lvl1pPr marL="0" indent="0" algn="l">
              <a:buNone/>
              <a:defRPr sz="4500">
                <a:solidFill>
                  <a:schemeClr val="tx2"/>
                </a:solidFill>
              </a:defRPr>
            </a:lvl1pPr>
          </a:lstStyle>
          <a:p>
            <a:pPr lvl="0"/>
            <a:r>
              <a:rPr lang="en-GB" noProof="0"/>
              <a:t>1</a:t>
            </a:r>
          </a:p>
        </p:txBody>
      </p:sp>
      <p:sp>
        <p:nvSpPr>
          <p:cNvPr id="27" name="Content Placeholder 2"/>
          <p:cNvSpPr>
            <a:spLocks noGrp="1"/>
          </p:cNvSpPr>
          <p:nvPr>
            <p:ph idx="37" hasCustomPrompt="1"/>
          </p:nvPr>
        </p:nvSpPr>
        <p:spPr>
          <a:xfrm>
            <a:off x="3549709" y="3297489"/>
            <a:ext cx="2462491" cy="447261"/>
          </a:xfrm>
          <a:prstGeom prst="rect">
            <a:avLst/>
          </a:prstGeom>
        </p:spPr>
        <p:txBody>
          <a:bodyPr anchor="ctr">
            <a:noAutofit/>
          </a:bodyPr>
          <a:lstStyle>
            <a:lvl1pPr marL="0" indent="0" algn="l">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28" name="Text Placeholder 23"/>
          <p:cNvSpPr>
            <a:spLocks noGrp="1"/>
          </p:cNvSpPr>
          <p:nvPr>
            <p:ph type="body" sz="quarter" idx="38"/>
          </p:nvPr>
        </p:nvSpPr>
        <p:spPr>
          <a:xfrm>
            <a:off x="3543679" y="3818945"/>
            <a:ext cx="2462667" cy="2489780"/>
          </a:xfrm>
          <a:prstGeom prst="rect">
            <a:avLst/>
          </a:prstGeom>
        </p:spPr>
        <p:txBody>
          <a:bodyPr>
            <a:noAutofit/>
          </a:bodyPr>
          <a:lstStyle>
            <a:lvl1pPr marL="0" indent="0" algn="l">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32" name="Marcador de texto 4"/>
          <p:cNvSpPr>
            <a:spLocks noGrp="1"/>
          </p:cNvSpPr>
          <p:nvPr>
            <p:ph type="body" sz="quarter" idx="39" hasCustomPrompt="1"/>
          </p:nvPr>
        </p:nvSpPr>
        <p:spPr>
          <a:xfrm>
            <a:off x="3563257" y="2401759"/>
            <a:ext cx="1270115" cy="784354"/>
          </a:xfrm>
          <a:prstGeom prst="rect">
            <a:avLst/>
          </a:prstGeom>
        </p:spPr>
        <p:txBody>
          <a:bodyPr>
            <a:normAutofit/>
          </a:bodyPr>
          <a:lstStyle>
            <a:lvl1pPr marL="0" indent="0" algn="l">
              <a:buNone/>
              <a:defRPr sz="4500">
                <a:solidFill>
                  <a:schemeClr val="tx2"/>
                </a:solidFill>
              </a:defRPr>
            </a:lvl1pPr>
          </a:lstStyle>
          <a:p>
            <a:pPr lvl="0"/>
            <a:r>
              <a:rPr lang="en-GB" noProof="0"/>
              <a:t>2</a:t>
            </a:r>
          </a:p>
        </p:txBody>
      </p:sp>
      <p:sp>
        <p:nvSpPr>
          <p:cNvPr id="33" name="Content Placeholder 2"/>
          <p:cNvSpPr>
            <a:spLocks noGrp="1"/>
          </p:cNvSpPr>
          <p:nvPr>
            <p:ph idx="40" hasCustomPrompt="1"/>
          </p:nvPr>
        </p:nvSpPr>
        <p:spPr>
          <a:xfrm>
            <a:off x="6283421" y="3297489"/>
            <a:ext cx="2462491" cy="447261"/>
          </a:xfrm>
          <a:prstGeom prst="rect">
            <a:avLst/>
          </a:prstGeom>
        </p:spPr>
        <p:txBody>
          <a:bodyPr anchor="ctr">
            <a:noAutofit/>
          </a:bodyPr>
          <a:lstStyle>
            <a:lvl1pPr marL="0" indent="0" algn="l">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34" name="Text Placeholder 23"/>
          <p:cNvSpPr>
            <a:spLocks noGrp="1"/>
          </p:cNvSpPr>
          <p:nvPr>
            <p:ph type="body" sz="quarter" idx="41"/>
          </p:nvPr>
        </p:nvSpPr>
        <p:spPr>
          <a:xfrm>
            <a:off x="6294324" y="3818945"/>
            <a:ext cx="2462667" cy="2489780"/>
          </a:xfrm>
          <a:prstGeom prst="rect">
            <a:avLst/>
          </a:prstGeom>
        </p:spPr>
        <p:txBody>
          <a:bodyPr>
            <a:noAutofit/>
          </a:bodyPr>
          <a:lstStyle>
            <a:lvl1pPr marL="0" indent="0" algn="l">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35" name="Marcador de texto 4"/>
          <p:cNvSpPr>
            <a:spLocks noGrp="1"/>
          </p:cNvSpPr>
          <p:nvPr>
            <p:ph type="body" sz="quarter" idx="42" hasCustomPrompt="1"/>
          </p:nvPr>
        </p:nvSpPr>
        <p:spPr>
          <a:xfrm>
            <a:off x="6296969" y="2401759"/>
            <a:ext cx="1270115" cy="784354"/>
          </a:xfrm>
          <a:prstGeom prst="rect">
            <a:avLst/>
          </a:prstGeom>
        </p:spPr>
        <p:txBody>
          <a:bodyPr>
            <a:normAutofit/>
          </a:bodyPr>
          <a:lstStyle>
            <a:lvl1pPr marL="0" indent="0" algn="l">
              <a:buNone/>
              <a:defRPr sz="4500">
                <a:solidFill>
                  <a:schemeClr val="tx2"/>
                </a:solidFill>
              </a:defRPr>
            </a:lvl1pPr>
          </a:lstStyle>
          <a:p>
            <a:pPr lvl="0"/>
            <a:r>
              <a:rPr lang="en-GB" noProof="0"/>
              <a:t>3</a:t>
            </a:r>
          </a:p>
        </p:txBody>
      </p:sp>
      <p:sp>
        <p:nvSpPr>
          <p:cNvPr id="36" name="Content Placeholder 2"/>
          <p:cNvSpPr>
            <a:spLocks noGrp="1"/>
          </p:cNvSpPr>
          <p:nvPr>
            <p:ph idx="43" hasCustomPrompt="1"/>
          </p:nvPr>
        </p:nvSpPr>
        <p:spPr>
          <a:xfrm>
            <a:off x="9122489" y="3297489"/>
            <a:ext cx="2462491" cy="447261"/>
          </a:xfrm>
          <a:prstGeom prst="rect">
            <a:avLst/>
          </a:prstGeom>
        </p:spPr>
        <p:txBody>
          <a:bodyPr anchor="ctr">
            <a:noAutofit/>
          </a:bodyPr>
          <a:lstStyle>
            <a:lvl1pPr marL="0" indent="0" algn="l">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37" name="Text Placeholder 23"/>
          <p:cNvSpPr>
            <a:spLocks noGrp="1"/>
          </p:cNvSpPr>
          <p:nvPr>
            <p:ph type="body" sz="quarter" idx="44"/>
          </p:nvPr>
        </p:nvSpPr>
        <p:spPr>
          <a:xfrm>
            <a:off x="9133392" y="3818945"/>
            <a:ext cx="2462667" cy="2489780"/>
          </a:xfrm>
          <a:prstGeom prst="rect">
            <a:avLst/>
          </a:prstGeom>
        </p:spPr>
        <p:txBody>
          <a:bodyPr>
            <a:noAutofit/>
          </a:bodyPr>
          <a:lstStyle>
            <a:lvl1pPr marL="0" indent="0" algn="l">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38" name="Marcador de texto 4"/>
          <p:cNvSpPr>
            <a:spLocks noGrp="1"/>
          </p:cNvSpPr>
          <p:nvPr>
            <p:ph type="body" sz="quarter" idx="45" hasCustomPrompt="1"/>
          </p:nvPr>
        </p:nvSpPr>
        <p:spPr>
          <a:xfrm>
            <a:off x="9136037" y="2401759"/>
            <a:ext cx="1270115" cy="784354"/>
          </a:xfrm>
          <a:prstGeom prst="rect">
            <a:avLst/>
          </a:prstGeom>
        </p:spPr>
        <p:txBody>
          <a:bodyPr>
            <a:normAutofit/>
          </a:bodyPr>
          <a:lstStyle>
            <a:lvl1pPr marL="0" indent="0" algn="l">
              <a:buNone/>
              <a:defRPr sz="4500">
                <a:solidFill>
                  <a:schemeClr val="tx2"/>
                </a:solidFill>
              </a:defRPr>
            </a:lvl1pPr>
          </a:lstStyle>
          <a:p>
            <a:pPr lvl="0"/>
            <a:r>
              <a:rPr lang="en-GB" noProof="0"/>
              <a:t>4</a:t>
            </a:r>
          </a:p>
        </p:txBody>
      </p:sp>
      <p:sp>
        <p:nvSpPr>
          <p:cNvPr id="41"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25"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29" name="Text Placeholder 19"/>
          <p:cNvSpPr>
            <a:spLocks noGrp="1"/>
          </p:cNvSpPr>
          <p:nvPr>
            <p:ph type="body" sz="quarter" idx="13"/>
          </p:nvPr>
        </p:nvSpPr>
        <p:spPr>
          <a:xfrm>
            <a:off x="268224" y="779412"/>
            <a:ext cx="11228613"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Tree>
    <p:extLst>
      <p:ext uri="{BB962C8B-B14F-4D97-AF65-F5344CB8AC3E}">
        <p14:creationId xmlns:p14="http://schemas.microsoft.com/office/powerpoint/2010/main" val="2593299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umber list slide l">
    <p:spTree>
      <p:nvGrpSpPr>
        <p:cNvPr id="1" name=""/>
        <p:cNvGrpSpPr/>
        <p:nvPr/>
      </p:nvGrpSpPr>
      <p:grpSpPr>
        <a:xfrm>
          <a:off x="0" y="0"/>
          <a:ext cx="0" cy="0"/>
          <a:chOff x="0" y="0"/>
          <a:chExt cx="0" cy="0"/>
        </a:xfrm>
      </p:grpSpPr>
      <p:sp>
        <p:nvSpPr>
          <p:cNvPr id="12"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s-ES" smtClean="0"/>
              <a:pPr/>
              <a:t>‹#›</a:t>
            </a:fld>
            <a:endParaRPr lang="es-ES"/>
          </a:p>
        </p:txBody>
      </p:sp>
      <p:sp>
        <p:nvSpPr>
          <p:cNvPr id="18" name="Marcador de texto 2"/>
          <p:cNvSpPr>
            <a:spLocks noGrp="1"/>
          </p:cNvSpPr>
          <p:nvPr>
            <p:ph type="body" sz="quarter" idx="18" hasCustomPrompt="1"/>
          </p:nvPr>
        </p:nvSpPr>
        <p:spPr>
          <a:xfrm>
            <a:off x="1626500" y="2289059"/>
            <a:ext cx="5291145" cy="956604"/>
          </a:xfrm>
          <a:prstGeom prst="rect">
            <a:avLst/>
          </a:prstGeom>
        </p:spPr>
        <p:txBody>
          <a:bodyPr anchor="t">
            <a:noAutofit/>
          </a:bodyPr>
          <a:lstStyle>
            <a:lvl1pPr marL="0" indent="0">
              <a:lnSpc>
                <a:spcPct val="100000"/>
              </a:lnSpc>
              <a:buNone/>
              <a:defRPr sz="2800">
                <a:solidFill>
                  <a:srgbClr val="323232"/>
                </a:solidFill>
              </a:defRPr>
            </a:lvl1pPr>
            <a:lvl2pPr marL="342875" indent="0">
              <a:buNone/>
              <a:defRPr/>
            </a:lvl2pPr>
            <a:lvl3pPr marL="685749" indent="0">
              <a:buNone/>
              <a:defRPr/>
            </a:lvl3pPr>
            <a:lvl4pPr marL="1028624" indent="0">
              <a:buNone/>
              <a:defRPr/>
            </a:lvl4pPr>
            <a:lvl5pPr marL="1371498" indent="0">
              <a:buNone/>
              <a:defRPr/>
            </a:lvl5pPr>
          </a:lstStyle>
          <a:p>
            <a:pPr lvl="0"/>
            <a:r>
              <a:rPr lang="en-GB" noProof="0"/>
              <a:t>Edit master text slide</a:t>
            </a:r>
          </a:p>
        </p:txBody>
      </p:sp>
      <p:sp>
        <p:nvSpPr>
          <p:cNvPr id="20" name="Marcador de texto 4"/>
          <p:cNvSpPr>
            <a:spLocks noGrp="1"/>
          </p:cNvSpPr>
          <p:nvPr>
            <p:ph type="body" sz="quarter" idx="36" hasCustomPrompt="1"/>
          </p:nvPr>
        </p:nvSpPr>
        <p:spPr>
          <a:xfrm>
            <a:off x="628190" y="2291032"/>
            <a:ext cx="956105" cy="663649"/>
          </a:xfrm>
          <a:prstGeom prst="rect">
            <a:avLst/>
          </a:prstGeom>
        </p:spPr>
        <p:txBody>
          <a:bodyPr>
            <a:noAutofit/>
          </a:bodyPr>
          <a:lstStyle>
            <a:lvl1pPr marL="0" indent="0" algn="ctr">
              <a:buNone/>
              <a:defRPr sz="4500">
                <a:solidFill>
                  <a:schemeClr val="tx1"/>
                </a:solidFill>
              </a:defRPr>
            </a:lvl1pPr>
          </a:lstStyle>
          <a:p>
            <a:pPr lvl="0"/>
            <a:r>
              <a:rPr lang="en-GB" noProof="0"/>
              <a:t>1.</a:t>
            </a:r>
          </a:p>
        </p:txBody>
      </p:sp>
      <p:sp>
        <p:nvSpPr>
          <p:cNvPr id="24" name="Marcador de texto 4"/>
          <p:cNvSpPr>
            <a:spLocks noGrp="1"/>
          </p:cNvSpPr>
          <p:nvPr>
            <p:ph type="body" sz="quarter" idx="38" hasCustomPrompt="1"/>
          </p:nvPr>
        </p:nvSpPr>
        <p:spPr>
          <a:xfrm>
            <a:off x="628190" y="3380951"/>
            <a:ext cx="956105" cy="663649"/>
          </a:xfrm>
          <a:prstGeom prst="rect">
            <a:avLst/>
          </a:prstGeom>
        </p:spPr>
        <p:txBody>
          <a:bodyPr>
            <a:noAutofit/>
          </a:bodyPr>
          <a:lstStyle>
            <a:lvl1pPr marL="0" indent="0" algn="ctr">
              <a:buNone/>
              <a:defRPr sz="4500">
                <a:solidFill>
                  <a:schemeClr val="tx1"/>
                </a:solidFill>
              </a:defRPr>
            </a:lvl1pPr>
          </a:lstStyle>
          <a:p>
            <a:pPr lvl="0"/>
            <a:r>
              <a:rPr lang="en-GB" noProof="0"/>
              <a:t>2.</a:t>
            </a:r>
          </a:p>
        </p:txBody>
      </p:sp>
      <p:sp>
        <p:nvSpPr>
          <p:cNvPr id="26" name="Marcador de texto 2"/>
          <p:cNvSpPr>
            <a:spLocks noGrp="1"/>
          </p:cNvSpPr>
          <p:nvPr>
            <p:ph type="body" sz="quarter" idx="41" hasCustomPrompt="1"/>
          </p:nvPr>
        </p:nvSpPr>
        <p:spPr>
          <a:xfrm>
            <a:off x="1626500" y="3367948"/>
            <a:ext cx="5291145" cy="956604"/>
          </a:xfrm>
          <a:prstGeom prst="rect">
            <a:avLst/>
          </a:prstGeom>
        </p:spPr>
        <p:txBody>
          <a:bodyPr anchor="t">
            <a:noAutofit/>
          </a:bodyPr>
          <a:lstStyle>
            <a:lvl1pPr marL="0" indent="0">
              <a:lnSpc>
                <a:spcPct val="100000"/>
              </a:lnSpc>
              <a:buNone/>
              <a:defRPr sz="2800">
                <a:solidFill>
                  <a:srgbClr val="323232"/>
                </a:solidFill>
              </a:defRPr>
            </a:lvl1pPr>
            <a:lvl2pPr marL="342875" indent="0">
              <a:buNone/>
              <a:defRPr/>
            </a:lvl2pPr>
            <a:lvl3pPr marL="685749" indent="0">
              <a:buNone/>
              <a:defRPr/>
            </a:lvl3pPr>
            <a:lvl4pPr marL="1028624" indent="0">
              <a:buNone/>
              <a:defRPr/>
            </a:lvl4pPr>
            <a:lvl5pPr marL="1371498" indent="0">
              <a:buNone/>
              <a:defRPr/>
            </a:lvl5pPr>
          </a:lstStyle>
          <a:p>
            <a:pPr lvl="0"/>
            <a:r>
              <a:rPr lang="en-GB" noProof="0"/>
              <a:t>Edit master text slide</a:t>
            </a:r>
          </a:p>
        </p:txBody>
      </p:sp>
      <p:sp>
        <p:nvSpPr>
          <p:cNvPr id="27" name="Marcador de texto 4"/>
          <p:cNvSpPr>
            <a:spLocks noGrp="1"/>
          </p:cNvSpPr>
          <p:nvPr>
            <p:ph type="body" sz="quarter" idx="42" hasCustomPrompt="1"/>
          </p:nvPr>
        </p:nvSpPr>
        <p:spPr>
          <a:xfrm>
            <a:off x="628190" y="4459850"/>
            <a:ext cx="956105" cy="663649"/>
          </a:xfrm>
          <a:prstGeom prst="rect">
            <a:avLst/>
          </a:prstGeom>
        </p:spPr>
        <p:txBody>
          <a:bodyPr>
            <a:noAutofit/>
          </a:bodyPr>
          <a:lstStyle>
            <a:lvl1pPr marL="0" indent="0" algn="ctr">
              <a:buNone/>
              <a:defRPr sz="4500">
                <a:solidFill>
                  <a:schemeClr val="tx1"/>
                </a:solidFill>
              </a:defRPr>
            </a:lvl1pPr>
          </a:lstStyle>
          <a:p>
            <a:pPr lvl="0"/>
            <a:r>
              <a:rPr lang="en-GB" noProof="0"/>
              <a:t>3.</a:t>
            </a:r>
          </a:p>
        </p:txBody>
      </p:sp>
      <p:sp>
        <p:nvSpPr>
          <p:cNvPr id="28" name="Marcador de texto 2"/>
          <p:cNvSpPr>
            <a:spLocks noGrp="1"/>
          </p:cNvSpPr>
          <p:nvPr>
            <p:ph type="body" sz="quarter" idx="43" hasCustomPrompt="1"/>
          </p:nvPr>
        </p:nvSpPr>
        <p:spPr>
          <a:xfrm>
            <a:off x="1626500" y="4446837"/>
            <a:ext cx="5291145" cy="956604"/>
          </a:xfrm>
          <a:prstGeom prst="rect">
            <a:avLst/>
          </a:prstGeom>
        </p:spPr>
        <p:txBody>
          <a:bodyPr anchor="t">
            <a:noAutofit/>
          </a:bodyPr>
          <a:lstStyle>
            <a:lvl1pPr marL="0" indent="0">
              <a:lnSpc>
                <a:spcPct val="100000"/>
              </a:lnSpc>
              <a:buNone/>
              <a:defRPr sz="2800">
                <a:solidFill>
                  <a:srgbClr val="323232"/>
                </a:solidFill>
              </a:defRPr>
            </a:lvl1pPr>
            <a:lvl2pPr marL="342875" indent="0">
              <a:buNone/>
              <a:defRPr/>
            </a:lvl2pPr>
            <a:lvl3pPr marL="685749" indent="0">
              <a:buNone/>
              <a:defRPr/>
            </a:lvl3pPr>
            <a:lvl4pPr marL="1028624" indent="0">
              <a:buNone/>
              <a:defRPr/>
            </a:lvl4pPr>
            <a:lvl5pPr marL="1371498" indent="0">
              <a:buNone/>
              <a:defRPr/>
            </a:lvl5pPr>
          </a:lstStyle>
          <a:p>
            <a:pPr lvl="0"/>
            <a:r>
              <a:rPr lang="en-GB" noProof="0"/>
              <a:t>Edit master text slide</a:t>
            </a:r>
          </a:p>
        </p:txBody>
      </p:sp>
      <p:sp>
        <p:nvSpPr>
          <p:cNvPr id="31"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5"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6" name="Text Placeholder 19"/>
          <p:cNvSpPr>
            <a:spLocks noGrp="1"/>
          </p:cNvSpPr>
          <p:nvPr>
            <p:ph type="body" sz="quarter" idx="13"/>
          </p:nvPr>
        </p:nvSpPr>
        <p:spPr>
          <a:xfrm>
            <a:off x="268224" y="779412"/>
            <a:ext cx="11228613"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13" name="Marcador de posición de imagen 28"/>
          <p:cNvSpPr>
            <a:spLocks noGrp="1"/>
          </p:cNvSpPr>
          <p:nvPr>
            <p:ph type="pic" sz="quarter" idx="44" hasCustomPrompt="1"/>
          </p:nvPr>
        </p:nvSpPr>
        <p:spPr>
          <a:xfrm>
            <a:off x="7695959" y="2218004"/>
            <a:ext cx="3359735" cy="3256492"/>
          </a:xfrm>
          <a:custGeom>
            <a:avLst/>
            <a:gdLst>
              <a:gd name="connsiteX0" fmla="*/ 1708960 w 6589713"/>
              <a:gd name="connsiteY0" fmla="*/ 853 h 5805701"/>
              <a:gd name="connsiteX1" fmla="*/ 2304022 w 6589713"/>
              <a:gd name="connsiteY1" fmla="*/ 142353 h 5805701"/>
              <a:gd name="connsiteX2" fmla="*/ 3133681 w 6589713"/>
              <a:gd name="connsiteY2" fmla="*/ 876002 h 5805701"/>
              <a:gd name="connsiteX3" fmla="*/ 6410042 w 6589713"/>
              <a:gd name="connsiteY3" fmla="*/ 4771203 h 5805701"/>
              <a:gd name="connsiteX4" fmla="*/ 6589713 w 6589713"/>
              <a:gd name="connsiteY4" fmla="*/ 5198725 h 5805701"/>
              <a:gd name="connsiteX5" fmla="*/ 5982001 w 6589713"/>
              <a:gd name="connsiteY5" fmla="*/ 5805701 h 5805701"/>
              <a:gd name="connsiteX6" fmla="*/ 935348 w 6589713"/>
              <a:gd name="connsiteY6" fmla="*/ 5805701 h 5805701"/>
              <a:gd name="connsiteX7" fmla="*/ 0 w 6589713"/>
              <a:gd name="connsiteY7" fmla="*/ 4866208 h 5805701"/>
              <a:gd name="connsiteX8" fmla="*/ 0 w 6589713"/>
              <a:gd name="connsiteY8" fmla="*/ 1641319 h 5805701"/>
              <a:gd name="connsiteX9" fmla="*/ 480885 w 6589713"/>
              <a:gd name="connsiteY9" fmla="*/ 480148 h 5805701"/>
              <a:gd name="connsiteX10" fmla="*/ 1708960 w 6589713"/>
              <a:gd name="connsiteY10" fmla="*/ 853 h 58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89713" h="5805701">
                <a:moveTo>
                  <a:pt x="1708960" y="853"/>
                </a:moveTo>
                <a:cubicBezTo>
                  <a:pt x="1913055" y="7515"/>
                  <a:pt x="2115763" y="53286"/>
                  <a:pt x="2304022" y="142353"/>
                </a:cubicBezTo>
                <a:cubicBezTo>
                  <a:pt x="2663364" y="311250"/>
                  <a:pt x="2890596" y="596265"/>
                  <a:pt x="3133681" y="876002"/>
                </a:cubicBezTo>
                <a:cubicBezTo>
                  <a:pt x="3133681" y="876002"/>
                  <a:pt x="3133681" y="876002"/>
                  <a:pt x="6410042" y="4771203"/>
                </a:cubicBezTo>
                <a:cubicBezTo>
                  <a:pt x="6505162" y="4887320"/>
                  <a:pt x="6589713" y="5035106"/>
                  <a:pt x="6589713" y="5198725"/>
                </a:cubicBezTo>
                <a:cubicBezTo>
                  <a:pt x="6589713" y="5531243"/>
                  <a:pt x="6320206" y="5805701"/>
                  <a:pt x="5982001" y="5805701"/>
                </a:cubicBezTo>
                <a:lnTo>
                  <a:pt x="935348" y="5805701"/>
                </a:lnTo>
                <a:cubicBezTo>
                  <a:pt x="417472" y="5805701"/>
                  <a:pt x="0" y="5383457"/>
                  <a:pt x="0" y="4866208"/>
                </a:cubicBezTo>
                <a:cubicBezTo>
                  <a:pt x="0" y="4628696"/>
                  <a:pt x="0" y="1641319"/>
                  <a:pt x="0" y="1641319"/>
                </a:cubicBezTo>
                <a:cubicBezTo>
                  <a:pt x="0" y="1219075"/>
                  <a:pt x="158534" y="802109"/>
                  <a:pt x="480885" y="480148"/>
                </a:cubicBezTo>
                <a:cubicBezTo>
                  <a:pt x="804228" y="160826"/>
                  <a:pt x="1259950" y="-13803"/>
                  <a:pt x="1708960" y="853"/>
                </a:cubicBezTo>
                <a:close/>
              </a:path>
            </a:pathLst>
          </a:custGeom>
          <a:solidFill>
            <a:schemeClr val="bg1">
              <a:lumMod val="95000"/>
            </a:schemeClr>
          </a:solidFill>
        </p:spPr>
        <p:txBody>
          <a:bodyPr wrap="square" anchor="ctr">
            <a:noAutofit/>
          </a:bodyPr>
          <a:lstStyle>
            <a:lvl1pPr marL="0" indent="0" algn="l">
              <a:buNone/>
              <a:defRPr/>
            </a:lvl1pPr>
          </a:lstStyle>
          <a:p>
            <a:r>
              <a:rPr lang="en-GB" noProof="0"/>
              <a:t>     </a:t>
            </a:r>
            <a:br>
              <a:rPr lang="en-GB" noProof="0"/>
            </a:br>
            <a:br>
              <a:rPr lang="en-GB" noProof="0"/>
            </a:br>
            <a:r>
              <a:rPr lang="en-GB" noProof="0"/>
              <a:t> Insert your picture here</a:t>
            </a:r>
          </a:p>
        </p:txBody>
      </p:sp>
    </p:spTree>
    <p:extLst>
      <p:ext uri="{BB962C8B-B14F-4D97-AF65-F5344CB8AC3E}">
        <p14:creationId xmlns:p14="http://schemas.microsoft.com/office/powerpoint/2010/main" val="828526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cheme ll">
    <p:spTree>
      <p:nvGrpSpPr>
        <p:cNvPr id="1" name=""/>
        <p:cNvGrpSpPr/>
        <p:nvPr/>
      </p:nvGrpSpPr>
      <p:grpSpPr>
        <a:xfrm>
          <a:off x="0" y="0"/>
          <a:ext cx="0" cy="0"/>
          <a:chOff x="0" y="0"/>
          <a:chExt cx="0" cy="0"/>
        </a:xfrm>
      </p:grpSpPr>
      <p:sp>
        <p:nvSpPr>
          <p:cNvPr id="18"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17" name="Marcador de texto 33"/>
          <p:cNvSpPr>
            <a:spLocks noGrp="1"/>
          </p:cNvSpPr>
          <p:nvPr>
            <p:ph type="body" sz="quarter" idx="14" hasCustomPrompt="1"/>
          </p:nvPr>
        </p:nvSpPr>
        <p:spPr>
          <a:xfrm>
            <a:off x="2857602" y="2057246"/>
            <a:ext cx="2942647" cy="431800"/>
          </a:xfrm>
          <a:prstGeom prst="rect">
            <a:avLst/>
          </a:prstGeom>
        </p:spPr>
        <p:txBody>
          <a:bodyPr>
            <a:normAutofit/>
          </a:bodyPr>
          <a:lstStyle>
            <a:lvl1pPr marL="0" indent="0">
              <a:buNone/>
              <a:defRPr sz="2400" baseline="0">
                <a:solidFill>
                  <a:schemeClr val="accent2"/>
                </a:solidFill>
              </a:defRPr>
            </a:lvl1pPr>
          </a:lstStyle>
          <a:p>
            <a:pPr lvl="0"/>
            <a:r>
              <a:rPr lang="en-GB" noProof="0"/>
              <a:t>Title here</a:t>
            </a:r>
          </a:p>
        </p:txBody>
      </p:sp>
      <p:sp>
        <p:nvSpPr>
          <p:cNvPr id="19" name="Marcador de texto 33"/>
          <p:cNvSpPr>
            <a:spLocks noGrp="1"/>
          </p:cNvSpPr>
          <p:nvPr>
            <p:ph type="body" sz="quarter" idx="16" hasCustomPrompt="1"/>
          </p:nvPr>
        </p:nvSpPr>
        <p:spPr>
          <a:xfrm>
            <a:off x="576481" y="4420860"/>
            <a:ext cx="2942647" cy="431800"/>
          </a:xfrm>
          <a:prstGeom prst="rect">
            <a:avLst/>
          </a:prstGeom>
        </p:spPr>
        <p:txBody>
          <a:bodyPr>
            <a:noAutofit/>
          </a:bodyPr>
          <a:lstStyle>
            <a:lvl1pPr marL="0" indent="0">
              <a:buNone/>
              <a:defRPr sz="2800" baseline="0">
                <a:solidFill>
                  <a:schemeClr val="accent2"/>
                </a:solidFill>
              </a:defRPr>
            </a:lvl1pPr>
          </a:lstStyle>
          <a:p>
            <a:pPr lvl="0"/>
            <a:r>
              <a:rPr lang="en-GB" noProof="0"/>
              <a:t>Title here</a:t>
            </a:r>
          </a:p>
        </p:txBody>
      </p:sp>
      <p:sp>
        <p:nvSpPr>
          <p:cNvPr id="21" name="Marcador de texto 33"/>
          <p:cNvSpPr>
            <a:spLocks noGrp="1"/>
          </p:cNvSpPr>
          <p:nvPr>
            <p:ph type="body" sz="quarter" idx="17" hasCustomPrompt="1"/>
          </p:nvPr>
        </p:nvSpPr>
        <p:spPr>
          <a:xfrm>
            <a:off x="5800189" y="4903912"/>
            <a:ext cx="3459659" cy="1200045"/>
          </a:xfrm>
          <a:prstGeom prst="rect">
            <a:avLst/>
          </a:prstGeom>
        </p:spPr>
        <p:txBody>
          <a:bodyPr>
            <a:normAutofit/>
          </a:bodyPr>
          <a:lstStyle>
            <a:lvl1pPr marL="0" indent="0">
              <a:buNone/>
              <a:defRPr sz="3200" baseline="0">
                <a:solidFill>
                  <a:schemeClr val="accent2"/>
                </a:solidFill>
              </a:defRPr>
            </a:lvl1pPr>
          </a:lstStyle>
          <a:p>
            <a:pPr lvl="0"/>
            <a:r>
              <a:rPr lang="en-GB" noProof="0"/>
              <a:t>Highlight here</a:t>
            </a:r>
          </a:p>
        </p:txBody>
      </p:sp>
      <p:sp>
        <p:nvSpPr>
          <p:cNvPr id="22" name="Marcador de texto 2"/>
          <p:cNvSpPr>
            <a:spLocks noGrp="1"/>
          </p:cNvSpPr>
          <p:nvPr>
            <p:ph type="body" sz="quarter" idx="18" hasCustomPrompt="1"/>
          </p:nvPr>
        </p:nvSpPr>
        <p:spPr>
          <a:xfrm>
            <a:off x="576481" y="4875698"/>
            <a:ext cx="2929143" cy="1307738"/>
          </a:xfrm>
          <a:prstGeom prst="rect">
            <a:avLst/>
          </a:prstGeom>
        </p:spPr>
        <p:txBody>
          <a:bodyPr>
            <a:normAutofit/>
          </a:bodyPr>
          <a:lstStyle>
            <a:lvl1pPr marL="130960" indent="-130960">
              <a:lnSpc>
                <a:spcPct val="100000"/>
              </a:lnSpc>
              <a:defRPr sz="2400">
                <a:solidFill>
                  <a:srgbClr val="323232"/>
                </a:solidFill>
              </a:defRPr>
            </a:lvl1pPr>
            <a:lvl2pPr marL="538163" indent="-139700">
              <a:lnSpc>
                <a:spcPct val="100000"/>
              </a:lnSpc>
              <a:defRPr sz="2400">
                <a:solidFill>
                  <a:srgbClr val="323232"/>
                </a:solidFill>
              </a:defRPr>
            </a:lvl2pPr>
            <a:lvl3pPr marL="985838" indent="-138113">
              <a:lnSpc>
                <a:spcPct val="100000"/>
              </a:lnSpc>
              <a:defRPr sz="2400">
                <a:solidFill>
                  <a:srgbClr val="323232"/>
                </a:solidFill>
              </a:defRPr>
            </a:lvl3pPr>
            <a:lvl4pPr>
              <a:lnSpc>
                <a:spcPct val="100000"/>
              </a:lnSpc>
              <a:defRPr sz="1200"/>
            </a:lvl4pPr>
            <a:lvl5pPr>
              <a:lnSpc>
                <a:spcPct val="100000"/>
              </a:lnSpc>
              <a:defRPr sz="1200"/>
            </a:lvl5pPr>
          </a:lstStyle>
          <a:p>
            <a:pPr lvl="0"/>
            <a:r>
              <a:rPr lang="en-GB" noProof="0"/>
              <a:t>Bullet level 1</a:t>
            </a:r>
          </a:p>
          <a:p>
            <a:pPr lvl="1"/>
            <a:r>
              <a:rPr lang="en-GB" noProof="0"/>
              <a:t>Bullet level 2</a:t>
            </a:r>
          </a:p>
          <a:p>
            <a:pPr lvl="2"/>
            <a:r>
              <a:rPr lang="en-GB" noProof="0"/>
              <a:t>Bullet level 3</a:t>
            </a:r>
          </a:p>
        </p:txBody>
      </p:sp>
      <p:sp>
        <p:nvSpPr>
          <p:cNvPr id="23" name="Marcador de texto 2"/>
          <p:cNvSpPr>
            <a:spLocks noGrp="1"/>
          </p:cNvSpPr>
          <p:nvPr>
            <p:ph type="body" sz="quarter" idx="19" hasCustomPrompt="1"/>
          </p:nvPr>
        </p:nvSpPr>
        <p:spPr>
          <a:xfrm>
            <a:off x="2857602" y="2489047"/>
            <a:ext cx="2929143" cy="1507399"/>
          </a:xfrm>
          <a:prstGeom prst="rect">
            <a:avLst/>
          </a:prstGeom>
        </p:spPr>
        <p:txBody>
          <a:bodyPr>
            <a:normAutofit/>
          </a:bodyPr>
          <a:lstStyle>
            <a:lvl1pPr marL="130960" indent="-130960">
              <a:lnSpc>
                <a:spcPct val="100000"/>
              </a:lnSpc>
              <a:defRPr sz="2400">
                <a:solidFill>
                  <a:srgbClr val="323232"/>
                </a:solidFill>
              </a:defRPr>
            </a:lvl1pPr>
            <a:lvl2pPr marL="627063" indent="-169863">
              <a:lnSpc>
                <a:spcPct val="100000"/>
              </a:lnSpc>
              <a:defRPr sz="2400">
                <a:solidFill>
                  <a:srgbClr val="323232"/>
                </a:solidFill>
              </a:defRPr>
            </a:lvl2pPr>
            <a:lvl3pPr marL="1076325" indent="-161925">
              <a:lnSpc>
                <a:spcPct val="100000"/>
              </a:lnSpc>
              <a:defRPr sz="2400">
                <a:solidFill>
                  <a:srgbClr val="323232"/>
                </a:solidFill>
              </a:defRPr>
            </a:lvl3pPr>
            <a:lvl4pPr>
              <a:lnSpc>
                <a:spcPct val="100000"/>
              </a:lnSpc>
              <a:defRPr sz="1200"/>
            </a:lvl4pPr>
            <a:lvl5pPr>
              <a:lnSpc>
                <a:spcPct val="100000"/>
              </a:lnSpc>
              <a:defRPr sz="1200"/>
            </a:lvl5pPr>
          </a:lstStyle>
          <a:p>
            <a:pPr lvl="0"/>
            <a:r>
              <a:rPr lang="en-GB" noProof="0"/>
              <a:t>Bullet level 1</a:t>
            </a:r>
          </a:p>
          <a:p>
            <a:pPr lvl="1"/>
            <a:r>
              <a:rPr lang="en-GB" noProof="0"/>
              <a:t>Bullet level 2</a:t>
            </a:r>
          </a:p>
          <a:p>
            <a:pPr lvl="2"/>
            <a:r>
              <a:rPr lang="en-GB" noProof="0"/>
              <a:t>Bullet level 3</a:t>
            </a:r>
          </a:p>
        </p:txBody>
      </p:sp>
      <p:sp>
        <p:nvSpPr>
          <p:cNvPr id="24" name="Marcador de texto 2"/>
          <p:cNvSpPr>
            <a:spLocks noGrp="1"/>
          </p:cNvSpPr>
          <p:nvPr>
            <p:ph type="body" sz="quarter" idx="20" hasCustomPrompt="1"/>
          </p:nvPr>
        </p:nvSpPr>
        <p:spPr>
          <a:xfrm>
            <a:off x="8903377" y="2057260"/>
            <a:ext cx="2617847" cy="1507399"/>
          </a:xfrm>
          <a:prstGeom prst="rect">
            <a:avLst/>
          </a:prstGeom>
        </p:spPr>
        <p:txBody>
          <a:bodyPr>
            <a:normAutofit/>
          </a:bodyPr>
          <a:lstStyle>
            <a:lvl1pPr marL="130960" indent="-130960">
              <a:lnSpc>
                <a:spcPct val="100000"/>
              </a:lnSpc>
              <a:defRPr sz="2400">
                <a:solidFill>
                  <a:srgbClr val="323232"/>
                </a:solidFill>
              </a:defRPr>
            </a:lvl1pPr>
            <a:lvl2pPr marL="627063" indent="-169863">
              <a:lnSpc>
                <a:spcPct val="100000"/>
              </a:lnSpc>
              <a:defRPr sz="2000">
                <a:solidFill>
                  <a:srgbClr val="323232"/>
                </a:solidFill>
              </a:defRPr>
            </a:lvl2pPr>
            <a:lvl3pPr marL="1076325" indent="-228600">
              <a:lnSpc>
                <a:spcPct val="100000"/>
              </a:lnSpc>
              <a:defRPr sz="1600">
                <a:solidFill>
                  <a:srgbClr val="323232"/>
                </a:solidFill>
              </a:defRPr>
            </a:lvl3pPr>
            <a:lvl4pPr marL="1371600" indent="0">
              <a:lnSpc>
                <a:spcPct val="100000"/>
              </a:lnSpc>
              <a:buNone/>
              <a:defRPr sz="1200"/>
            </a:lvl4pPr>
            <a:lvl5pPr>
              <a:lnSpc>
                <a:spcPct val="100000"/>
              </a:lnSpc>
              <a:defRPr sz="1200"/>
            </a:lvl5pPr>
          </a:lstStyle>
          <a:p>
            <a:pPr lvl="0"/>
            <a:r>
              <a:rPr lang="en-GB" noProof="0"/>
              <a:t>Bullet level 1</a:t>
            </a:r>
          </a:p>
          <a:p>
            <a:pPr lvl="1"/>
            <a:r>
              <a:rPr lang="en-GB" noProof="0"/>
              <a:t>Bullet level 2</a:t>
            </a:r>
          </a:p>
          <a:p>
            <a:pPr lvl="2"/>
            <a:r>
              <a:rPr lang="en-GB" noProof="0"/>
              <a:t>Bullet level 3	</a:t>
            </a:r>
          </a:p>
        </p:txBody>
      </p:sp>
      <p:sp>
        <p:nvSpPr>
          <p:cNvPr id="27"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4"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6" name="Text Placeholder 19"/>
          <p:cNvSpPr>
            <a:spLocks noGrp="1"/>
          </p:cNvSpPr>
          <p:nvPr>
            <p:ph type="body" sz="quarter" idx="13"/>
          </p:nvPr>
        </p:nvSpPr>
        <p:spPr>
          <a:xfrm>
            <a:off x="268224" y="779412"/>
            <a:ext cx="11228613"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Tree>
    <p:extLst>
      <p:ext uri="{BB962C8B-B14F-4D97-AF65-F5344CB8AC3E}">
        <p14:creationId xmlns:p14="http://schemas.microsoft.com/office/powerpoint/2010/main" val="4281114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icons">
    <p:spTree>
      <p:nvGrpSpPr>
        <p:cNvPr id="1" name=""/>
        <p:cNvGrpSpPr/>
        <p:nvPr/>
      </p:nvGrpSpPr>
      <p:grpSpPr>
        <a:xfrm>
          <a:off x="0" y="0"/>
          <a:ext cx="0" cy="0"/>
          <a:chOff x="0" y="0"/>
          <a:chExt cx="0" cy="0"/>
        </a:xfrm>
      </p:grpSpPr>
      <p:sp>
        <p:nvSpPr>
          <p:cNvPr id="17"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32" name="Content Placeholder 2"/>
          <p:cNvSpPr>
            <a:spLocks noGrp="1"/>
          </p:cNvSpPr>
          <p:nvPr>
            <p:ph idx="1" hasCustomPrompt="1"/>
          </p:nvPr>
        </p:nvSpPr>
        <p:spPr>
          <a:xfrm>
            <a:off x="768977" y="3493009"/>
            <a:ext cx="2047701" cy="723884"/>
          </a:xfrm>
          <a:prstGeom prst="rect">
            <a:avLst/>
          </a:prstGeom>
        </p:spPr>
        <p:txBody>
          <a:bodyPr>
            <a:noAutofit/>
          </a:bodyPr>
          <a:lstStyle>
            <a:lvl1pPr marL="0" indent="0">
              <a:buNone/>
              <a:defRPr sz="2400" baseline="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Click to add text</a:t>
            </a:r>
          </a:p>
        </p:txBody>
      </p:sp>
      <p:sp>
        <p:nvSpPr>
          <p:cNvPr id="33" name="Text Placeholder 23"/>
          <p:cNvSpPr>
            <a:spLocks noGrp="1"/>
          </p:cNvSpPr>
          <p:nvPr>
            <p:ph type="body" sz="quarter" idx="21"/>
          </p:nvPr>
        </p:nvSpPr>
        <p:spPr>
          <a:xfrm>
            <a:off x="768777" y="4317307"/>
            <a:ext cx="2047703" cy="1976596"/>
          </a:xfrm>
          <a:prstGeom prst="rect">
            <a:avLst/>
          </a:prstGeom>
        </p:spPr>
        <p:txBody>
          <a:bodyPr>
            <a:noAutofit/>
          </a:bodyPr>
          <a:lstStyle>
            <a:lvl1pPr marL="0" indent="0">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34" name="Content Placeholder 2"/>
          <p:cNvSpPr>
            <a:spLocks noGrp="1"/>
          </p:cNvSpPr>
          <p:nvPr>
            <p:ph idx="30" hasCustomPrompt="1"/>
          </p:nvPr>
        </p:nvSpPr>
        <p:spPr>
          <a:xfrm>
            <a:off x="3564116" y="3493009"/>
            <a:ext cx="2047701" cy="723884"/>
          </a:xfrm>
          <a:prstGeom prst="rect">
            <a:avLst/>
          </a:prstGeom>
        </p:spPr>
        <p:txBody>
          <a:bodyPr>
            <a:noAutofit/>
          </a:bodyPr>
          <a:lstStyle>
            <a:lvl1pPr marL="0" indent="0">
              <a:buNone/>
              <a:defRPr sz="240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Click to add text</a:t>
            </a:r>
          </a:p>
        </p:txBody>
      </p:sp>
      <p:sp>
        <p:nvSpPr>
          <p:cNvPr id="35" name="Text Placeholder 23"/>
          <p:cNvSpPr>
            <a:spLocks noGrp="1"/>
          </p:cNvSpPr>
          <p:nvPr>
            <p:ph type="body" sz="quarter" idx="31"/>
          </p:nvPr>
        </p:nvSpPr>
        <p:spPr>
          <a:xfrm>
            <a:off x="3563913" y="4317307"/>
            <a:ext cx="2047703" cy="1976596"/>
          </a:xfrm>
          <a:prstGeom prst="rect">
            <a:avLst/>
          </a:prstGeom>
        </p:spPr>
        <p:txBody>
          <a:bodyPr>
            <a:noAutofit/>
          </a:bodyPr>
          <a:lstStyle>
            <a:lvl1pPr marL="0" indent="0">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36" name="Content Placeholder 2"/>
          <p:cNvSpPr>
            <a:spLocks noGrp="1"/>
          </p:cNvSpPr>
          <p:nvPr>
            <p:ph idx="32" hasCustomPrompt="1"/>
          </p:nvPr>
        </p:nvSpPr>
        <p:spPr>
          <a:xfrm>
            <a:off x="6364560" y="3507837"/>
            <a:ext cx="2047701" cy="723884"/>
          </a:xfrm>
          <a:prstGeom prst="rect">
            <a:avLst/>
          </a:prstGeom>
        </p:spPr>
        <p:txBody>
          <a:bodyPr>
            <a:noAutofit/>
          </a:bodyPr>
          <a:lstStyle>
            <a:lvl1pPr marL="0" indent="0">
              <a:buNone/>
              <a:defRPr sz="240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s-ES" noProof="0" err="1"/>
              <a:t>Click</a:t>
            </a:r>
            <a:r>
              <a:rPr lang="es-ES" noProof="0"/>
              <a:t> to </a:t>
            </a:r>
            <a:r>
              <a:rPr lang="es-ES" noProof="0" err="1"/>
              <a:t>add</a:t>
            </a:r>
            <a:r>
              <a:rPr lang="es-ES" noProof="0"/>
              <a:t> </a:t>
            </a:r>
            <a:r>
              <a:rPr lang="es-ES" noProof="0" err="1"/>
              <a:t>text</a:t>
            </a:r>
            <a:endParaRPr lang="en-GB" noProof="0"/>
          </a:p>
        </p:txBody>
      </p:sp>
      <p:sp>
        <p:nvSpPr>
          <p:cNvPr id="43" name="Text Placeholder 23"/>
          <p:cNvSpPr>
            <a:spLocks noGrp="1"/>
          </p:cNvSpPr>
          <p:nvPr>
            <p:ph type="body" sz="quarter" idx="33"/>
          </p:nvPr>
        </p:nvSpPr>
        <p:spPr>
          <a:xfrm>
            <a:off x="6364567" y="4332129"/>
            <a:ext cx="2047703" cy="1976596"/>
          </a:xfrm>
          <a:prstGeom prst="rect">
            <a:avLst/>
          </a:prstGeom>
        </p:spPr>
        <p:txBody>
          <a:bodyPr>
            <a:noAutofit/>
          </a:bodyPr>
          <a:lstStyle>
            <a:lvl1pPr marL="0" indent="0">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44" name="Content Placeholder 2"/>
          <p:cNvSpPr>
            <a:spLocks noGrp="1"/>
          </p:cNvSpPr>
          <p:nvPr>
            <p:ph idx="34" hasCustomPrompt="1"/>
          </p:nvPr>
        </p:nvSpPr>
        <p:spPr>
          <a:xfrm>
            <a:off x="9136016" y="3493009"/>
            <a:ext cx="2047701" cy="723884"/>
          </a:xfrm>
          <a:prstGeom prst="rect">
            <a:avLst/>
          </a:prstGeom>
        </p:spPr>
        <p:txBody>
          <a:bodyPr>
            <a:noAutofit/>
          </a:bodyPr>
          <a:lstStyle>
            <a:lvl1pPr marL="0" indent="0">
              <a:buNone/>
              <a:defRPr sz="2400" baseline="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s-ES" noProof="0" err="1"/>
              <a:t>Click</a:t>
            </a:r>
            <a:r>
              <a:rPr lang="es-ES" noProof="0"/>
              <a:t> to </a:t>
            </a:r>
            <a:r>
              <a:rPr lang="es-ES" noProof="0" err="1"/>
              <a:t>add</a:t>
            </a:r>
            <a:r>
              <a:rPr lang="es-ES" noProof="0"/>
              <a:t> </a:t>
            </a:r>
            <a:r>
              <a:rPr lang="es-ES" noProof="0" err="1"/>
              <a:t>text</a:t>
            </a:r>
            <a:endParaRPr lang="en-GB" noProof="0"/>
          </a:p>
        </p:txBody>
      </p:sp>
      <p:sp>
        <p:nvSpPr>
          <p:cNvPr id="45" name="Text Placeholder 23"/>
          <p:cNvSpPr>
            <a:spLocks noGrp="1"/>
          </p:cNvSpPr>
          <p:nvPr>
            <p:ph type="body" sz="quarter" idx="35"/>
          </p:nvPr>
        </p:nvSpPr>
        <p:spPr>
          <a:xfrm>
            <a:off x="9135814" y="4317307"/>
            <a:ext cx="2047703" cy="1976596"/>
          </a:xfrm>
          <a:prstGeom prst="rect">
            <a:avLst/>
          </a:prstGeom>
        </p:spPr>
        <p:txBody>
          <a:bodyPr>
            <a:noAutofit/>
          </a:bodyPr>
          <a:lstStyle>
            <a:lvl1pPr marL="0" indent="0">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48"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9" name="Title 1"/>
          <p:cNvSpPr>
            <a:spLocks noGrp="1"/>
          </p:cNvSpPr>
          <p:nvPr>
            <p:ph type="title"/>
          </p:nvPr>
        </p:nvSpPr>
        <p:spPr>
          <a:xfrm>
            <a:off x="268224" y="296865"/>
            <a:ext cx="10915493"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20" name="Text Placeholder 19"/>
          <p:cNvSpPr>
            <a:spLocks noGrp="1"/>
          </p:cNvSpPr>
          <p:nvPr>
            <p:ph type="body" sz="quarter" idx="13"/>
          </p:nvPr>
        </p:nvSpPr>
        <p:spPr>
          <a:xfrm>
            <a:off x="268224" y="779412"/>
            <a:ext cx="10891629"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Tree>
    <p:extLst>
      <p:ext uri="{BB962C8B-B14F-4D97-AF65-F5344CB8AC3E}">
        <p14:creationId xmlns:p14="http://schemas.microsoft.com/office/powerpoint/2010/main" val="2602905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 Thank you slide">
    <p:bg>
      <p:bgPr>
        <a:solidFill>
          <a:schemeClr val="bg1"/>
        </a:solidFill>
        <a:effectLst/>
      </p:bgPr>
    </p:bg>
    <p:spTree>
      <p:nvGrpSpPr>
        <p:cNvPr id="1" name=""/>
        <p:cNvGrpSpPr/>
        <p:nvPr/>
      </p:nvGrpSpPr>
      <p:grpSpPr>
        <a:xfrm>
          <a:off x="0" y="0"/>
          <a:ext cx="0" cy="0"/>
          <a:chOff x="0" y="0"/>
          <a:chExt cx="0" cy="0"/>
        </a:xfrm>
      </p:grpSpPr>
      <p:sp>
        <p:nvSpPr>
          <p:cNvPr id="3" name="CuadroTexto 2"/>
          <p:cNvSpPr txBox="1"/>
          <p:nvPr userDrawn="1"/>
        </p:nvSpPr>
        <p:spPr>
          <a:xfrm>
            <a:off x="-221371" y="652449"/>
            <a:ext cx="184731" cy="300082"/>
          </a:xfrm>
          <a:prstGeom prst="rect">
            <a:avLst/>
          </a:prstGeom>
          <a:noFill/>
        </p:spPr>
        <p:txBody>
          <a:bodyPr wrap="none" rtlCol="0">
            <a:spAutoFit/>
          </a:bodyPr>
          <a:lstStyle/>
          <a:p>
            <a:endParaRPr lang="es-ES" sz="1350"/>
          </a:p>
        </p:txBody>
      </p:sp>
      <p:cxnSp>
        <p:nvCxnSpPr>
          <p:cNvPr id="123" name="Straight Connector 11"/>
          <p:cNvCxnSpPr/>
          <p:nvPr userDrawn="1"/>
        </p:nvCxnSpPr>
        <p:spPr>
          <a:xfrm>
            <a:off x="1948357" y="6282442"/>
            <a:ext cx="0" cy="430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3"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56" name="Text Placeholder 23"/>
          <p:cNvSpPr>
            <a:spLocks noGrp="1"/>
          </p:cNvSpPr>
          <p:nvPr>
            <p:ph type="body" sz="quarter" idx="39" hasCustomPrompt="1"/>
          </p:nvPr>
        </p:nvSpPr>
        <p:spPr>
          <a:xfrm>
            <a:off x="2471325" y="6307922"/>
            <a:ext cx="1602489" cy="178471"/>
          </a:xfrm>
          <a:prstGeom prst="rect">
            <a:avLst/>
          </a:prstGeom>
        </p:spPr>
        <p:txBody>
          <a:bodyPr>
            <a:noAutofit/>
          </a:bodyPr>
          <a:lstStyle>
            <a:lvl1pPr marL="0" indent="0" algn="l">
              <a:lnSpc>
                <a:spcPct val="100000"/>
              </a:lnSpc>
              <a:buNone/>
              <a:defRPr lang="en-GB" sz="900" i="1" kern="1200" noProof="0" dirty="0" smtClean="0">
                <a:solidFill>
                  <a:schemeClr val="tx1"/>
                </a:solidFill>
                <a:latin typeface="+mj-lt"/>
                <a:ea typeface="+mn-ea"/>
                <a:cs typeface="+mn-cs"/>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GB" noProof="0"/>
              <a:t>You can follow us on:</a:t>
            </a:r>
            <a:br>
              <a:rPr lang="en-GB" noProof="0"/>
            </a:br>
            <a:endParaRPr lang="en-GB" noProof="0"/>
          </a:p>
        </p:txBody>
      </p:sp>
      <p:sp>
        <p:nvSpPr>
          <p:cNvPr id="57" name="Text Placeholder 23"/>
          <p:cNvSpPr>
            <a:spLocks noGrp="1"/>
          </p:cNvSpPr>
          <p:nvPr>
            <p:ph type="body" sz="quarter" idx="40" hasCustomPrompt="1"/>
          </p:nvPr>
        </p:nvSpPr>
        <p:spPr>
          <a:xfrm>
            <a:off x="2072506" y="6518623"/>
            <a:ext cx="2154941" cy="226801"/>
          </a:xfrm>
          <a:prstGeom prst="rect">
            <a:avLst/>
          </a:prstGeom>
        </p:spPr>
        <p:txBody>
          <a:bodyPr anchor="b">
            <a:noAutofit/>
          </a:bodyPr>
          <a:lstStyle>
            <a:lvl1pPr marL="0" indent="0" algn="l">
              <a:lnSpc>
                <a:spcPct val="100000"/>
              </a:lnSpc>
              <a:buNone/>
              <a:defRPr lang="en-GB" sz="1600" i="0" kern="1200" noProof="0" dirty="0" smtClean="0">
                <a:solidFill>
                  <a:schemeClr val="tx1"/>
                </a:solidFill>
                <a:latin typeface="+mj-lt"/>
                <a:ea typeface="+mn-ea"/>
                <a:cs typeface="+mn-cs"/>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GB" noProof="0" err="1"/>
              <a:t>AmadeusITgroup</a:t>
            </a:r>
            <a:endParaRPr lang="en-GB" noProof="0"/>
          </a:p>
        </p:txBody>
      </p:sp>
      <p:sp>
        <p:nvSpPr>
          <p:cNvPr id="55" name="Text Placeholder 23"/>
          <p:cNvSpPr>
            <a:spLocks noGrp="1"/>
          </p:cNvSpPr>
          <p:nvPr>
            <p:ph type="body" sz="quarter" idx="38" hasCustomPrompt="1"/>
          </p:nvPr>
        </p:nvSpPr>
        <p:spPr>
          <a:xfrm>
            <a:off x="389804" y="6323083"/>
            <a:ext cx="1764284" cy="390246"/>
          </a:xfrm>
          <a:prstGeom prst="rect">
            <a:avLst/>
          </a:prstGeom>
        </p:spPr>
        <p:txBody>
          <a:bodyPr>
            <a:noAutofit/>
          </a:bodyPr>
          <a:lstStyle>
            <a:lvl1pPr marL="0" indent="0" algn="l">
              <a:lnSpc>
                <a:spcPct val="100000"/>
              </a:lnSpc>
              <a:buNone/>
              <a:defRPr lang="en-GB" sz="1100" kern="1200" noProof="0" dirty="0" smtClean="0">
                <a:solidFill>
                  <a:schemeClr val="tx1"/>
                </a:solidFill>
                <a:latin typeface="+mj-lt"/>
                <a:ea typeface="+mn-ea"/>
                <a:cs typeface="+mn-cs"/>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GB" noProof="0"/>
              <a:t>amadeus.com</a:t>
            </a:r>
            <a:br>
              <a:rPr lang="en-GB" noProof="0"/>
            </a:br>
            <a:r>
              <a:rPr lang="en-GB" noProof="0"/>
              <a:t>amadeus.com/blog</a:t>
            </a:r>
          </a:p>
        </p:txBody>
      </p:sp>
      <p:sp>
        <p:nvSpPr>
          <p:cNvPr id="24" name="Freeform 5"/>
          <p:cNvSpPr>
            <a:spLocks/>
          </p:cNvSpPr>
          <p:nvPr userDrawn="1"/>
        </p:nvSpPr>
        <p:spPr bwMode="auto">
          <a:xfrm>
            <a:off x="5859960" y="6402824"/>
            <a:ext cx="246084" cy="244475"/>
          </a:xfrm>
          <a:custGeom>
            <a:avLst/>
            <a:gdLst>
              <a:gd name="T0" fmla="*/ 0 w 92"/>
              <a:gd name="T1" fmla="*/ 0 h 92"/>
              <a:gd name="T2" fmla="*/ 0 w 92"/>
              <a:gd name="T3" fmla="*/ 92 h 92"/>
              <a:gd name="T4" fmla="*/ 36 w 92"/>
              <a:gd name="T5" fmla="*/ 92 h 92"/>
              <a:gd name="T6" fmla="*/ 36 w 92"/>
              <a:gd name="T7" fmla="*/ 92 h 92"/>
              <a:gd name="T8" fmla="*/ 36 w 92"/>
              <a:gd name="T9" fmla="*/ 84 h 92"/>
              <a:gd name="T10" fmla="*/ 20 w 92"/>
              <a:gd name="T11" fmla="*/ 77 h 92"/>
              <a:gd name="T12" fmla="*/ 15 w 92"/>
              <a:gd name="T13" fmla="*/ 70 h 92"/>
              <a:gd name="T14" fmla="*/ 15 w 92"/>
              <a:gd name="T15" fmla="*/ 67 h 92"/>
              <a:gd name="T16" fmla="*/ 22 w 92"/>
              <a:gd name="T17" fmla="*/ 72 h 92"/>
              <a:gd name="T18" fmla="*/ 36 w 92"/>
              <a:gd name="T19" fmla="*/ 76 h 92"/>
              <a:gd name="T20" fmla="*/ 39 w 92"/>
              <a:gd name="T21" fmla="*/ 70 h 92"/>
              <a:gd name="T22" fmla="*/ 18 w 92"/>
              <a:gd name="T23" fmla="*/ 46 h 92"/>
              <a:gd name="T24" fmla="*/ 23 w 92"/>
              <a:gd name="T25" fmla="*/ 33 h 92"/>
              <a:gd name="T26" fmla="*/ 23 w 92"/>
              <a:gd name="T27" fmla="*/ 20 h 92"/>
              <a:gd name="T28" fmla="*/ 36 w 92"/>
              <a:gd name="T29" fmla="*/ 25 h 92"/>
              <a:gd name="T30" fmla="*/ 48 w 92"/>
              <a:gd name="T31" fmla="*/ 24 h 92"/>
              <a:gd name="T32" fmla="*/ 60 w 92"/>
              <a:gd name="T33" fmla="*/ 25 h 92"/>
              <a:gd name="T34" fmla="*/ 73 w 92"/>
              <a:gd name="T35" fmla="*/ 20 h 92"/>
              <a:gd name="T36" fmla="*/ 74 w 92"/>
              <a:gd name="T37" fmla="*/ 33 h 92"/>
              <a:gd name="T38" fmla="*/ 79 w 92"/>
              <a:gd name="T39" fmla="*/ 46 h 92"/>
              <a:gd name="T40" fmla="*/ 57 w 92"/>
              <a:gd name="T41" fmla="*/ 70 h 92"/>
              <a:gd name="T42" fmla="*/ 60 w 92"/>
              <a:gd name="T43" fmla="*/ 79 h 92"/>
              <a:gd name="T44" fmla="*/ 60 w 92"/>
              <a:gd name="T45" fmla="*/ 92 h 92"/>
              <a:gd name="T46" fmla="*/ 60 w 92"/>
              <a:gd name="T47" fmla="*/ 92 h 92"/>
              <a:gd name="T48" fmla="*/ 92 w 92"/>
              <a:gd name="T49" fmla="*/ 92 h 92"/>
              <a:gd name="T50" fmla="*/ 92 w 92"/>
              <a:gd name="T51" fmla="*/ 0 h 92"/>
              <a:gd name="T52" fmla="*/ 0 w 92"/>
              <a:gd name="T5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 h="92">
                <a:moveTo>
                  <a:pt x="0" y="0"/>
                </a:moveTo>
                <a:cubicBezTo>
                  <a:pt x="0" y="92"/>
                  <a:pt x="0" y="92"/>
                  <a:pt x="0" y="92"/>
                </a:cubicBezTo>
                <a:cubicBezTo>
                  <a:pt x="36" y="92"/>
                  <a:pt x="36" y="92"/>
                  <a:pt x="36" y="92"/>
                </a:cubicBezTo>
                <a:cubicBezTo>
                  <a:pt x="36" y="92"/>
                  <a:pt x="36" y="92"/>
                  <a:pt x="36" y="92"/>
                </a:cubicBezTo>
                <a:cubicBezTo>
                  <a:pt x="36" y="91"/>
                  <a:pt x="36" y="88"/>
                  <a:pt x="36" y="84"/>
                </a:cubicBezTo>
                <a:cubicBezTo>
                  <a:pt x="23" y="86"/>
                  <a:pt x="20" y="77"/>
                  <a:pt x="20" y="77"/>
                </a:cubicBezTo>
                <a:cubicBezTo>
                  <a:pt x="18" y="72"/>
                  <a:pt x="15" y="70"/>
                  <a:pt x="15" y="70"/>
                </a:cubicBezTo>
                <a:cubicBezTo>
                  <a:pt x="10" y="67"/>
                  <a:pt x="15" y="67"/>
                  <a:pt x="15" y="67"/>
                </a:cubicBezTo>
                <a:cubicBezTo>
                  <a:pt x="20" y="67"/>
                  <a:pt x="22" y="72"/>
                  <a:pt x="22" y="72"/>
                </a:cubicBezTo>
                <a:cubicBezTo>
                  <a:pt x="27" y="79"/>
                  <a:pt x="34" y="77"/>
                  <a:pt x="36" y="76"/>
                </a:cubicBezTo>
                <a:cubicBezTo>
                  <a:pt x="37" y="73"/>
                  <a:pt x="38" y="71"/>
                  <a:pt x="39" y="70"/>
                </a:cubicBezTo>
                <a:cubicBezTo>
                  <a:pt x="29" y="68"/>
                  <a:pt x="18" y="64"/>
                  <a:pt x="18" y="46"/>
                </a:cubicBezTo>
                <a:cubicBezTo>
                  <a:pt x="18" y="41"/>
                  <a:pt x="19" y="36"/>
                  <a:pt x="23" y="33"/>
                </a:cubicBezTo>
                <a:cubicBezTo>
                  <a:pt x="22" y="32"/>
                  <a:pt x="20" y="27"/>
                  <a:pt x="23" y="20"/>
                </a:cubicBezTo>
                <a:cubicBezTo>
                  <a:pt x="23" y="20"/>
                  <a:pt x="27" y="19"/>
                  <a:pt x="36" y="25"/>
                </a:cubicBezTo>
                <a:cubicBezTo>
                  <a:pt x="40" y="24"/>
                  <a:pt x="44" y="24"/>
                  <a:pt x="48" y="24"/>
                </a:cubicBezTo>
                <a:cubicBezTo>
                  <a:pt x="52" y="24"/>
                  <a:pt x="56" y="24"/>
                  <a:pt x="60" y="25"/>
                </a:cubicBezTo>
                <a:cubicBezTo>
                  <a:pt x="69" y="19"/>
                  <a:pt x="73" y="20"/>
                  <a:pt x="73" y="20"/>
                </a:cubicBezTo>
                <a:cubicBezTo>
                  <a:pt x="76" y="27"/>
                  <a:pt x="74" y="32"/>
                  <a:pt x="74" y="33"/>
                </a:cubicBezTo>
                <a:cubicBezTo>
                  <a:pt x="77" y="36"/>
                  <a:pt x="79" y="41"/>
                  <a:pt x="79" y="46"/>
                </a:cubicBezTo>
                <a:cubicBezTo>
                  <a:pt x="79" y="64"/>
                  <a:pt x="68" y="68"/>
                  <a:pt x="57" y="70"/>
                </a:cubicBezTo>
                <a:cubicBezTo>
                  <a:pt x="59" y="71"/>
                  <a:pt x="60" y="74"/>
                  <a:pt x="60" y="79"/>
                </a:cubicBezTo>
                <a:cubicBezTo>
                  <a:pt x="60" y="85"/>
                  <a:pt x="60" y="90"/>
                  <a:pt x="60" y="92"/>
                </a:cubicBezTo>
                <a:cubicBezTo>
                  <a:pt x="60" y="92"/>
                  <a:pt x="60" y="92"/>
                  <a:pt x="60" y="92"/>
                </a:cubicBezTo>
                <a:cubicBezTo>
                  <a:pt x="92" y="92"/>
                  <a:pt x="92" y="92"/>
                  <a:pt x="92" y="92"/>
                </a:cubicBezTo>
                <a:cubicBezTo>
                  <a:pt x="92" y="0"/>
                  <a:pt x="92" y="0"/>
                  <a:pt x="92" y="0"/>
                </a:cubicBez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s-ES"/>
          </a:p>
        </p:txBody>
      </p:sp>
      <p:sp>
        <p:nvSpPr>
          <p:cNvPr id="25" name="Freeform 5"/>
          <p:cNvSpPr>
            <a:spLocks noEditPoints="1"/>
          </p:cNvSpPr>
          <p:nvPr userDrawn="1"/>
        </p:nvSpPr>
        <p:spPr bwMode="auto">
          <a:xfrm>
            <a:off x="3773776" y="6402824"/>
            <a:ext cx="234950" cy="244475"/>
          </a:xfrm>
          <a:custGeom>
            <a:avLst/>
            <a:gdLst>
              <a:gd name="T0" fmla="*/ 9 w 54"/>
              <a:gd name="T1" fmla="*/ 54 h 54"/>
              <a:gd name="T2" fmla="*/ 25 w 54"/>
              <a:gd name="T3" fmla="*/ 54 h 54"/>
              <a:gd name="T4" fmla="*/ 25 w 54"/>
              <a:gd name="T5" fmla="*/ 53 h 54"/>
              <a:gd name="T6" fmla="*/ 25 w 54"/>
              <a:gd name="T7" fmla="*/ 51 h 54"/>
              <a:gd name="T8" fmla="*/ 19 w 54"/>
              <a:gd name="T9" fmla="*/ 45 h 54"/>
              <a:gd name="T10" fmla="*/ 17 w 54"/>
              <a:gd name="T11" fmla="*/ 44 h 54"/>
              <a:gd name="T12" fmla="*/ 13 w 54"/>
              <a:gd name="T13" fmla="*/ 43 h 54"/>
              <a:gd name="T14" fmla="*/ 13 w 54"/>
              <a:gd name="T15" fmla="*/ 43 h 54"/>
              <a:gd name="T16" fmla="*/ 1 w 54"/>
              <a:gd name="T17" fmla="*/ 48 h 54"/>
              <a:gd name="T18" fmla="*/ 1 w 54"/>
              <a:gd name="T19" fmla="*/ 54 h 54"/>
              <a:gd name="T20" fmla="*/ 9 w 54"/>
              <a:gd name="T21" fmla="*/ 54 h 54"/>
              <a:gd name="T22" fmla="*/ 32 w 54"/>
              <a:gd name="T23" fmla="*/ 54 h 54"/>
              <a:gd name="T24" fmla="*/ 46 w 54"/>
              <a:gd name="T25" fmla="*/ 54 h 54"/>
              <a:gd name="T26" fmla="*/ 54 w 54"/>
              <a:gd name="T27" fmla="*/ 54 h 54"/>
              <a:gd name="T28" fmla="*/ 54 w 54"/>
              <a:gd name="T29" fmla="*/ 45 h 54"/>
              <a:gd name="T30" fmla="*/ 54 w 54"/>
              <a:gd name="T31" fmla="*/ 18 h 54"/>
              <a:gd name="T32" fmla="*/ 46 w 54"/>
              <a:gd name="T33" fmla="*/ 18 h 54"/>
              <a:gd name="T34" fmla="*/ 46 w 54"/>
              <a:gd name="T35" fmla="*/ 27 h 54"/>
              <a:gd name="T36" fmla="*/ 41 w 54"/>
              <a:gd name="T37" fmla="*/ 27 h 54"/>
              <a:gd name="T38" fmla="*/ 41 w 54"/>
              <a:gd name="T39" fmla="*/ 18 h 54"/>
              <a:gd name="T40" fmla="*/ 33 w 54"/>
              <a:gd name="T41" fmla="*/ 18 h 54"/>
              <a:gd name="T42" fmla="*/ 33 w 54"/>
              <a:gd name="T43" fmla="*/ 13 h 54"/>
              <a:gd name="T44" fmla="*/ 41 w 54"/>
              <a:gd name="T45" fmla="*/ 13 h 54"/>
              <a:gd name="T46" fmla="*/ 41 w 54"/>
              <a:gd name="T47" fmla="*/ 5 h 54"/>
              <a:gd name="T48" fmla="*/ 46 w 54"/>
              <a:gd name="T49" fmla="*/ 5 h 54"/>
              <a:gd name="T50" fmla="*/ 46 w 54"/>
              <a:gd name="T51" fmla="*/ 13 h 54"/>
              <a:gd name="T52" fmla="*/ 54 w 54"/>
              <a:gd name="T53" fmla="*/ 13 h 54"/>
              <a:gd name="T54" fmla="*/ 54 w 54"/>
              <a:gd name="T55" fmla="*/ 9 h 54"/>
              <a:gd name="T56" fmla="*/ 54 w 54"/>
              <a:gd name="T57" fmla="*/ 0 h 54"/>
              <a:gd name="T58" fmla="*/ 46 w 54"/>
              <a:gd name="T59" fmla="*/ 0 h 54"/>
              <a:gd name="T60" fmla="*/ 9 w 54"/>
              <a:gd name="T61" fmla="*/ 0 h 54"/>
              <a:gd name="T62" fmla="*/ 0 w 54"/>
              <a:gd name="T63" fmla="*/ 0 h 54"/>
              <a:gd name="T64" fmla="*/ 0 w 54"/>
              <a:gd name="T65" fmla="*/ 9 h 54"/>
              <a:gd name="T66" fmla="*/ 0 w 54"/>
              <a:gd name="T67" fmla="*/ 9 h 54"/>
              <a:gd name="T68" fmla="*/ 14 w 54"/>
              <a:gd name="T69" fmla="*/ 4 h 54"/>
              <a:gd name="T70" fmla="*/ 33 w 54"/>
              <a:gd name="T71" fmla="*/ 4 h 54"/>
              <a:gd name="T72" fmla="*/ 28 w 54"/>
              <a:gd name="T73" fmla="*/ 9 h 54"/>
              <a:gd name="T74" fmla="*/ 24 w 54"/>
              <a:gd name="T75" fmla="*/ 9 h 54"/>
              <a:gd name="T76" fmla="*/ 29 w 54"/>
              <a:gd name="T77" fmla="*/ 19 h 54"/>
              <a:gd name="T78" fmla="*/ 23 w 54"/>
              <a:gd name="T79" fmla="*/ 29 h 54"/>
              <a:gd name="T80" fmla="*/ 20 w 54"/>
              <a:gd name="T81" fmla="*/ 34 h 54"/>
              <a:gd name="T82" fmla="*/ 24 w 54"/>
              <a:gd name="T83" fmla="*/ 39 h 54"/>
              <a:gd name="T84" fmla="*/ 25 w 54"/>
              <a:gd name="T85" fmla="*/ 39 h 54"/>
              <a:gd name="T86" fmla="*/ 32 w 54"/>
              <a:gd name="T87" fmla="*/ 52 h 54"/>
              <a:gd name="T88" fmla="*/ 32 w 54"/>
              <a:gd name="T89" fmla="*/ 54 h 54"/>
              <a:gd name="T90" fmla="*/ 0 w 54"/>
              <a:gd name="T91" fmla="*/ 29 h 54"/>
              <a:gd name="T92" fmla="*/ 0 w 54"/>
              <a:gd name="T93" fmla="*/ 42 h 54"/>
              <a:gd name="T94" fmla="*/ 10 w 54"/>
              <a:gd name="T95" fmla="*/ 40 h 54"/>
              <a:gd name="T96" fmla="*/ 12 w 54"/>
              <a:gd name="T97" fmla="*/ 40 h 54"/>
              <a:gd name="T98" fmla="*/ 13 w 54"/>
              <a:gd name="T99" fmla="*/ 40 h 54"/>
              <a:gd name="T100" fmla="*/ 11 w 54"/>
              <a:gd name="T101" fmla="*/ 36 h 54"/>
              <a:gd name="T102" fmla="*/ 11 w 54"/>
              <a:gd name="T103" fmla="*/ 33 h 54"/>
              <a:gd name="T104" fmla="*/ 10 w 54"/>
              <a:gd name="T105" fmla="*/ 33 h 54"/>
              <a:gd name="T106" fmla="*/ 0 w 54"/>
              <a:gd name="T107" fmla="*/ 29 h 54"/>
              <a:gd name="T108" fmla="*/ 11 w 54"/>
              <a:gd name="T109" fmla="*/ 8 h 54"/>
              <a:gd name="T110" fmla="*/ 6 w 54"/>
              <a:gd name="T111" fmla="*/ 10 h 54"/>
              <a:gd name="T112" fmla="*/ 4 w 54"/>
              <a:gd name="T113" fmla="*/ 18 h 54"/>
              <a:gd name="T114" fmla="*/ 14 w 54"/>
              <a:gd name="T115" fmla="*/ 29 h 54"/>
              <a:gd name="T116" fmla="*/ 14 w 54"/>
              <a:gd name="T117" fmla="*/ 29 h 54"/>
              <a:gd name="T118" fmla="*/ 19 w 54"/>
              <a:gd name="T119" fmla="*/ 27 h 54"/>
              <a:gd name="T120" fmla="*/ 20 w 54"/>
              <a:gd name="T121" fmla="*/ 19 h 54"/>
              <a:gd name="T122" fmla="*/ 11 w 54"/>
              <a:gd name="T123"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 h="54">
                <a:moveTo>
                  <a:pt x="9" y="54"/>
                </a:moveTo>
                <a:cubicBezTo>
                  <a:pt x="25" y="54"/>
                  <a:pt x="25" y="54"/>
                  <a:pt x="25" y="54"/>
                </a:cubicBezTo>
                <a:cubicBezTo>
                  <a:pt x="25" y="54"/>
                  <a:pt x="25" y="53"/>
                  <a:pt x="25" y="53"/>
                </a:cubicBezTo>
                <a:cubicBezTo>
                  <a:pt x="25" y="52"/>
                  <a:pt x="25" y="51"/>
                  <a:pt x="25" y="51"/>
                </a:cubicBezTo>
                <a:cubicBezTo>
                  <a:pt x="25" y="48"/>
                  <a:pt x="22" y="47"/>
                  <a:pt x="19" y="45"/>
                </a:cubicBezTo>
                <a:cubicBezTo>
                  <a:pt x="17" y="44"/>
                  <a:pt x="17" y="44"/>
                  <a:pt x="17" y="44"/>
                </a:cubicBezTo>
                <a:cubicBezTo>
                  <a:pt x="16" y="43"/>
                  <a:pt x="14" y="43"/>
                  <a:pt x="13" y="43"/>
                </a:cubicBezTo>
                <a:cubicBezTo>
                  <a:pt x="13" y="43"/>
                  <a:pt x="13" y="43"/>
                  <a:pt x="13" y="43"/>
                </a:cubicBezTo>
                <a:cubicBezTo>
                  <a:pt x="8" y="43"/>
                  <a:pt x="3" y="45"/>
                  <a:pt x="1" y="48"/>
                </a:cubicBezTo>
                <a:cubicBezTo>
                  <a:pt x="1" y="54"/>
                  <a:pt x="1" y="54"/>
                  <a:pt x="1" y="54"/>
                </a:cubicBezTo>
                <a:lnTo>
                  <a:pt x="9" y="54"/>
                </a:lnTo>
                <a:close/>
                <a:moveTo>
                  <a:pt x="32" y="54"/>
                </a:moveTo>
                <a:cubicBezTo>
                  <a:pt x="46" y="54"/>
                  <a:pt x="46" y="54"/>
                  <a:pt x="46" y="54"/>
                </a:cubicBezTo>
                <a:cubicBezTo>
                  <a:pt x="54" y="54"/>
                  <a:pt x="54" y="54"/>
                  <a:pt x="54" y="54"/>
                </a:cubicBezTo>
                <a:cubicBezTo>
                  <a:pt x="54" y="45"/>
                  <a:pt x="54" y="45"/>
                  <a:pt x="54" y="45"/>
                </a:cubicBezTo>
                <a:cubicBezTo>
                  <a:pt x="54" y="18"/>
                  <a:pt x="54" y="18"/>
                  <a:pt x="54" y="18"/>
                </a:cubicBezTo>
                <a:cubicBezTo>
                  <a:pt x="46" y="18"/>
                  <a:pt x="46" y="18"/>
                  <a:pt x="46" y="18"/>
                </a:cubicBezTo>
                <a:cubicBezTo>
                  <a:pt x="46" y="27"/>
                  <a:pt x="46" y="27"/>
                  <a:pt x="46" y="27"/>
                </a:cubicBezTo>
                <a:cubicBezTo>
                  <a:pt x="41" y="27"/>
                  <a:pt x="41" y="27"/>
                  <a:pt x="41" y="27"/>
                </a:cubicBezTo>
                <a:cubicBezTo>
                  <a:pt x="41" y="18"/>
                  <a:pt x="41" y="18"/>
                  <a:pt x="41" y="18"/>
                </a:cubicBezTo>
                <a:cubicBezTo>
                  <a:pt x="33" y="18"/>
                  <a:pt x="33" y="18"/>
                  <a:pt x="33" y="18"/>
                </a:cubicBezTo>
                <a:cubicBezTo>
                  <a:pt x="33" y="13"/>
                  <a:pt x="33" y="13"/>
                  <a:pt x="33" y="13"/>
                </a:cubicBezTo>
                <a:cubicBezTo>
                  <a:pt x="41" y="13"/>
                  <a:pt x="41" y="13"/>
                  <a:pt x="41" y="13"/>
                </a:cubicBezTo>
                <a:cubicBezTo>
                  <a:pt x="41" y="5"/>
                  <a:pt x="41" y="5"/>
                  <a:pt x="41" y="5"/>
                </a:cubicBezTo>
                <a:cubicBezTo>
                  <a:pt x="46" y="5"/>
                  <a:pt x="46" y="5"/>
                  <a:pt x="46" y="5"/>
                </a:cubicBezTo>
                <a:cubicBezTo>
                  <a:pt x="46" y="13"/>
                  <a:pt x="46" y="13"/>
                  <a:pt x="46" y="13"/>
                </a:cubicBezTo>
                <a:cubicBezTo>
                  <a:pt x="54" y="13"/>
                  <a:pt x="54" y="13"/>
                  <a:pt x="54" y="13"/>
                </a:cubicBezTo>
                <a:cubicBezTo>
                  <a:pt x="54" y="9"/>
                  <a:pt x="54" y="9"/>
                  <a:pt x="54" y="9"/>
                </a:cubicBezTo>
                <a:cubicBezTo>
                  <a:pt x="54" y="0"/>
                  <a:pt x="54" y="0"/>
                  <a:pt x="54" y="0"/>
                </a:cubicBezTo>
                <a:cubicBezTo>
                  <a:pt x="46" y="0"/>
                  <a:pt x="46" y="0"/>
                  <a:pt x="46" y="0"/>
                </a:cubicBezTo>
                <a:cubicBezTo>
                  <a:pt x="9" y="0"/>
                  <a:pt x="9" y="0"/>
                  <a:pt x="9" y="0"/>
                </a:cubicBezTo>
                <a:cubicBezTo>
                  <a:pt x="0" y="0"/>
                  <a:pt x="0" y="0"/>
                  <a:pt x="0" y="0"/>
                </a:cubicBezTo>
                <a:cubicBezTo>
                  <a:pt x="0" y="9"/>
                  <a:pt x="0" y="9"/>
                  <a:pt x="0" y="9"/>
                </a:cubicBezTo>
                <a:cubicBezTo>
                  <a:pt x="0" y="9"/>
                  <a:pt x="0" y="9"/>
                  <a:pt x="0" y="9"/>
                </a:cubicBezTo>
                <a:cubicBezTo>
                  <a:pt x="4" y="6"/>
                  <a:pt x="8" y="4"/>
                  <a:pt x="14" y="4"/>
                </a:cubicBezTo>
                <a:cubicBezTo>
                  <a:pt x="33" y="4"/>
                  <a:pt x="33" y="4"/>
                  <a:pt x="33" y="4"/>
                </a:cubicBezTo>
                <a:cubicBezTo>
                  <a:pt x="28" y="9"/>
                  <a:pt x="28" y="9"/>
                  <a:pt x="28" y="9"/>
                </a:cubicBezTo>
                <a:cubicBezTo>
                  <a:pt x="24" y="9"/>
                  <a:pt x="24" y="9"/>
                  <a:pt x="24" y="9"/>
                </a:cubicBezTo>
                <a:cubicBezTo>
                  <a:pt x="27" y="11"/>
                  <a:pt x="29" y="15"/>
                  <a:pt x="29" y="19"/>
                </a:cubicBezTo>
                <a:cubicBezTo>
                  <a:pt x="29" y="23"/>
                  <a:pt x="27" y="26"/>
                  <a:pt x="23" y="29"/>
                </a:cubicBezTo>
                <a:cubicBezTo>
                  <a:pt x="20" y="31"/>
                  <a:pt x="20" y="32"/>
                  <a:pt x="20" y="34"/>
                </a:cubicBezTo>
                <a:cubicBezTo>
                  <a:pt x="20" y="35"/>
                  <a:pt x="23" y="38"/>
                  <a:pt x="24" y="39"/>
                </a:cubicBezTo>
                <a:cubicBezTo>
                  <a:pt x="25" y="39"/>
                  <a:pt x="25" y="39"/>
                  <a:pt x="25" y="39"/>
                </a:cubicBezTo>
                <a:cubicBezTo>
                  <a:pt x="31" y="44"/>
                  <a:pt x="32" y="47"/>
                  <a:pt x="32" y="52"/>
                </a:cubicBezTo>
                <a:cubicBezTo>
                  <a:pt x="32" y="53"/>
                  <a:pt x="32" y="53"/>
                  <a:pt x="32" y="54"/>
                </a:cubicBezTo>
                <a:moveTo>
                  <a:pt x="0" y="29"/>
                </a:moveTo>
                <a:cubicBezTo>
                  <a:pt x="0" y="42"/>
                  <a:pt x="0" y="42"/>
                  <a:pt x="0" y="42"/>
                </a:cubicBezTo>
                <a:cubicBezTo>
                  <a:pt x="3" y="41"/>
                  <a:pt x="7" y="40"/>
                  <a:pt x="10" y="40"/>
                </a:cubicBezTo>
                <a:cubicBezTo>
                  <a:pt x="12" y="40"/>
                  <a:pt x="12" y="40"/>
                  <a:pt x="12" y="40"/>
                </a:cubicBezTo>
                <a:cubicBezTo>
                  <a:pt x="13" y="40"/>
                  <a:pt x="13" y="40"/>
                  <a:pt x="13" y="40"/>
                </a:cubicBezTo>
                <a:cubicBezTo>
                  <a:pt x="12" y="39"/>
                  <a:pt x="11" y="38"/>
                  <a:pt x="11" y="36"/>
                </a:cubicBezTo>
                <a:cubicBezTo>
                  <a:pt x="11" y="35"/>
                  <a:pt x="11" y="34"/>
                  <a:pt x="11" y="33"/>
                </a:cubicBezTo>
                <a:cubicBezTo>
                  <a:pt x="10" y="33"/>
                  <a:pt x="10" y="33"/>
                  <a:pt x="10" y="33"/>
                </a:cubicBezTo>
                <a:cubicBezTo>
                  <a:pt x="6" y="33"/>
                  <a:pt x="3" y="31"/>
                  <a:pt x="0" y="29"/>
                </a:cubicBezTo>
                <a:moveTo>
                  <a:pt x="11" y="8"/>
                </a:moveTo>
                <a:cubicBezTo>
                  <a:pt x="9" y="8"/>
                  <a:pt x="7" y="9"/>
                  <a:pt x="6" y="10"/>
                </a:cubicBezTo>
                <a:cubicBezTo>
                  <a:pt x="4" y="12"/>
                  <a:pt x="3" y="15"/>
                  <a:pt x="4" y="18"/>
                </a:cubicBezTo>
                <a:cubicBezTo>
                  <a:pt x="5" y="24"/>
                  <a:pt x="9" y="29"/>
                  <a:pt x="14" y="29"/>
                </a:cubicBezTo>
                <a:cubicBezTo>
                  <a:pt x="14" y="29"/>
                  <a:pt x="14" y="29"/>
                  <a:pt x="14" y="29"/>
                </a:cubicBezTo>
                <a:cubicBezTo>
                  <a:pt x="16" y="29"/>
                  <a:pt x="18" y="28"/>
                  <a:pt x="19" y="27"/>
                </a:cubicBezTo>
                <a:cubicBezTo>
                  <a:pt x="20" y="25"/>
                  <a:pt x="21" y="23"/>
                  <a:pt x="20" y="19"/>
                </a:cubicBezTo>
                <a:cubicBezTo>
                  <a:pt x="20" y="13"/>
                  <a:pt x="15" y="8"/>
                  <a:pt x="11" y="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26" name="Freeform 6"/>
          <p:cNvSpPr>
            <a:spLocks/>
          </p:cNvSpPr>
          <p:nvPr userDrawn="1"/>
        </p:nvSpPr>
        <p:spPr bwMode="auto">
          <a:xfrm>
            <a:off x="4675476" y="6402824"/>
            <a:ext cx="234950" cy="244475"/>
          </a:xfrm>
          <a:custGeom>
            <a:avLst/>
            <a:gdLst>
              <a:gd name="T0" fmla="*/ 0 w 54"/>
              <a:gd name="T1" fmla="*/ 0 h 54"/>
              <a:gd name="T2" fmla="*/ 0 w 54"/>
              <a:gd name="T3" fmla="*/ 54 h 54"/>
              <a:gd name="T4" fmla="*/ 27 w 54"/>
              <a:gd name="T5" fmla="*/ 54 h 54"/>
              <a:gd name="T6" fmla="*/ 27 w 54"/>
              <a:gd name="T7" fmla="*/ 34 h 54"/>
              <a:gd name="T8" fmla="*/ 20 w 54"/>
              <a:gd name="T9" fmla="*/ 34 h 54"/>
              <a:gd name="T10" fmla="*/ 20 w 54"/>
              <a:gd name="T11" fmla="*/ 26 h 54"/>
              <a:gd name="T12" fmla="*/ 27 w 54"/>
              <a:gd name="T13" fmla="*/ 26 h 54"/>
              <a:gd name="T14" fmla="*/ 27 w 54"/>
              <a:gd name="T15" fmla="*/ 21 h 54"/>
              <a:gd name="T16" fmla="*/ 37 w 54"/>
              <a:gd name="T17" fmla="*/ 10 h 54"/>
              <a:gd name="T18" fmla="*/ 44 w 54"/>
              <a:gd name="T19" fmla="*/ 10 h 54"/>
              <a:gd name="T20" fmla="*/ 44 w 54"/>
              <a:gd name="T21" fmla="*/ 19 h 54"/>
              <a:gd name="T22" fmla="*/ 37 w 54"/>
              <a:gd name="T23" fmla="*/ 19 h 54"/>
              <a:gd name="T24" fmla="*/ 35 w 54"/>
              <a:gd name="T25" fmla="*/ 21 h 54"/>
              <a:gd name="T26" fmla="*/ 35 w 54"/>
              <a:gd name="T27" fmla="*/ 26 h 54"/>
              <a:gd name="T28" fmla="*/ 44 w 54"/>
              <a:gd name="T29" fmla="*/ 26 h 54"/>
              <a:gd name="T30" fmla="*/ 44 w 54"/>
              <a:gd name="T31" fmla="*/ 34 h 54"/>
              <a:gd name="T32" fmla="*/ 35 w 54"/>
              <a:gd name="T33" fmla="*/ 34 h 54"/>
              <a:gd name="T34" fmla="*/ 35 w 54"/>
              <a:gd name="T35" fmla="*/ 54 h 54"/>
              <a:gd name="T36" fmla="*/ 54 w 54"/>
              <a:gd name="T37" fmla="*/ 54 h 54"/>
              <a:gd name="T38" fmla="*/ 54 w 54"/>
              <a:gd name="T39" fmla="*/ 0 h 54"/>
              <a:gd name="T40" fmla="*/ 0 w 54"/>
              <a:gd name="T4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54">
                <a:moveTo>
                  <a:pt x="0" y="0"/>
                </a:moveTo>
                <a:cubicBezTo>
                  <a:pt x="0" y="54"/>
                  <a:pt x="0" y="54"/>
                  <a:pt x="0" y="54"/>
                </a:cubicBezTo>
                <a:cubicBezTo>
                  <a:pt x="27" y="54"/>
                  <a:pt x="27" y="54"/>
                  <a:pt x="27" y="54"/>
                </a:cubicBezTo>
                <a:cubicBezTo>
                  <a:pt x="27" y="34"/>
                  <a:pt x="27" y="34"/>
                  <a:pt x="27" y="34"/>
                </a:cubicBezTo>
                <a:cubicBezTo>
                  <a:pt x="20" y="34"/>
                  <a:pt x="20" y="34"/>
                  <a:pt x="20" y="34"/>
                </a:cubicBezTo>
                <a:cubicBezTo>
                  <a:pt x="20" y="26"/>
                  <a:pt x="20" y="26"/>
                  <a:pt x="20" y="26"/>
                </a:cubicBezTo>
                <a:cubicBezTo>
                  <a:pt x="27" y="26"/>
                  <a:pt x="27" y="26"/>
                  <a:pt x="27" y="26"/>
                </a:cubicBezTo>
                <a:cubicBezTo>
                  <a:pt x="27" y="21"/>
                  <a:pt x="27" y="21"/>
                  <a:pt x="27" y="21"/>
                </a:cubicBezTo>
                <a:cubicBezTo>
                  <a:pt x="27" y="15"/>
                  <a:pt x="31" y="10"/>
                  <a:pt x="37" y="10"/>
                </a:cubicBezTo>
                <a:cubicBezTo>
                  <a:pt x="44" y="10"/>
                  <a:pt x="44" y="10"/>
                  <a:pt x="44" y="10"/>
                </a:cubicBezTo>
                <a:cubicBezTo>
                  <a:pt x="44" y="19"/>
                  <a:pt x="44" y="19"/>
                  <a:pt x="44" y="19"/>
                </a:cubicBezTo>
                <a:cubicBezTo>
                  <a:pt x="37" y="19"/>
                  <a:pt x="37" y="19"/>
                  <a:pt x="37" y="19"/>
                </a:cubicBezTo>
                <a:cubicBezTo>
                  <a:pt x="36" y="19"/>
                  <a:pt x="35" y="20"/>
                  <a:pt x="35" y="21"/>
                </a:cubicBezTo>
                <a:cubicBezTo>
                  <a:pt x="35" y="26"/>
                  <a:pt x="35" y="26"/>
                  <a:pt x="35" y="26"/>
                </a:cubicBezTo>
                <a:cubicBezTo>
                  <a:pt x="44" y="26"/>
                  <a:pt x="44" y="26"/>
                  <a:pt x="44" y="26"/>
                </a:cubicBezTo>
                <a:cubicBezTo>
                  <a:pt x="44" y="34"/>
                  <a:pt x="44" y="34"/>
                  <a:pt x="44" y="34"/>
                </a:cubicBezTo>
                <a:cubicBezTo>
                  <a:pt x="35" y="34"/>
                  <a:pt x="35" y="34"/>
                  <a:pt x="35" y="34"/>
                </a:cubicBezTo>
                <a:cubicBezTo>
                  <a:pt x="35" y="54"/>
                  <a:pt x="35" y="54"/>
                  <a:pt x="35" y="54"/>
                </a:cubicBezTo>
                <a:cubicBezTo>
                  <a:pt x="54" y="54"/>
                  <a:pt x="54" y="54"/>
                  <a:pt x="54" y="54"/>
                </a:cubicBezTo>
                <a:cubicBezTo>
                  <a:pt x="54" y="0"/>
                  <a:pt x="54" y="0"/>
                  <a:pt x="54" y="0"/>
                </a:cubicBez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7"/>
          <p:cNvSpPr>
            <a:spLocks noEditPoints="1"/>
          </p:cNvSpPr>
          <p:nvPr userDrawn="1"/>
        </p:nvSpPr>
        <p:spPr bwMode="auto">
          <a:xfrm>
            <a:off x="4970751" y="6402824"/>
            <a:ext cx="236537"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28 w 54"/>
              <a:gd name="T11" fmla="*/ 36 h 54"/>
              <a:gd name="T12" fmla="*/ 37 w 54"/>
              <a:gd name="T13" fmla="*/ 36 h 54"/>
              <a:gd name="T14" fmla="*/ 41 w 54"/>
              <a:gd name="T15" fmla="*/ 40 h 54"/>
              <a:gd name="T16" fmla="*/ 37 w 54"/>
              <a:gd name="T17" fmla="*/ 44 h 54"/>
              <a:gd name="T18" fmla="*/ 27 w 54"/>
              <a:gd name="T19" fmla="*/ 44 h 54"/>
              <a:gd name="T20" fmla="*/ 14 w 54"/>
              <a:gd name="T21" fmla="*/ 30 h 54"/>
              <a:gd name="T22" fmla="*/ 14 w 54"/>
              <a:gd name="T23" fmla="*/ 15 h 54"/>
              <a:gd name="T24" fmla="*/ 18 w 54"/>
              <a:gd name="T25" fmla="*/ 11 h 54"/>
              <a:gd name="T26" fmla="*/ 22 w 54"/>
              <a:gd name="T27" fmla="*/ 15 h 54"/>
              <a:gd name="T28" fmla="*/ 22 w 54"/>
              <a:gd name="T29" fmla="*/ 19 h 54"/>
              <a:gd name="T30" fmla="*/ 37 w 54"/>
              <a:gd name="T31" fmla="*/ 19 h 54"/>
              <a:gd name="T32" fmla="*/ 41 w 54"/>
              <a:gd name="T33" fmla="*/ 23 h 54"/>
              <a:gd name="T34" fmla="*/ 37 w 54"/>
              <a:gd name="T35" fmla="*/ 28 h 54"/>
              <a:gd name="T36" fmla="*/ 22 w 54"/>
              <a:gd name="T37" fmla="*/ 28 h 54"/>
              <a:gd name="T38" fmla="*/ 22 w 54"/>
              <a:gd name="T39" fmla="*/ 30 h 54"/>
              <a:gd name="T40" fmla="*/ 28 w 54"/>
              <a:gd name="T41"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28" y="36"/>
                </a:moveTo>
                <a:cubicBezTo>
                  <a:pt x="37" y="36"/>
                  <a:pt x="37" y="36"/>
                  <a:pt x="37" y="36"/>
                </a:cubicBezTo>
                <a:cubicBezTo>
                  <a:pt x="39" y="36"/>
                  <a:pt x="41" y="38"/>
                  <a:pt x="41" y="40"/>
                </a:cubicBezTo>
                <a:cubicBezTo>
                  <a:pt x="41" y="43"/>
                  <a:pt x="39" y="44"/>
                  <a:pt x="37" y="44"/>
                </a:cubicBezTo>
                <a:cubicBezTo>
                  <a:pt x="27" y="44"/>
                  <a:pt x="27" y="44"/>
                  <a:pt x="27" y="44"/>
                </a:cubicBezTo>
                <a:cubicBezTo>
                  <a:pt x="20" y="44"/>
                  <a:pt x="14" y="38"/>
                  <a:pt x="14" y="30"/>
                </a:cubicBezTo>
                <a:cubicBezTo>
                  <a:pt x="14" y="15"/>
                  <a:pt x="14" y="15"/>
                  <a:pt x="14" y="15"/>
                </a:cubicBezTo>
                <a:cubicBezTo>
                  <a:pt x="14" y="12"/>
                  <a:pt x="16" y="11"/>
                  <a:pt x="18" y="11"/>
                </a:cubicBezTo>
                <a:cubicBezTo>
                  <a:pt x="20" y="11"/>
                  <a:pt x="22" y="12"/>
                  <a:pt x="22" y="15"/>
                </a:cubicBezTo>
                <a:cubicBezTo>
                  <a:pt x="22" y="19"/>
                  <a:pt x="22" y="19"/>
                  <a:pt x="22" y="19"/>
                </a:cubicBezTo>
                <a:cubicBezTo>
                  <a:pt x="37" y="19"/>
                  <a:pt x="37" y="19"/>
                  <a:pt x="37" y="19"/>
                </a:cubicBezTo>
                <a:cubicBezTo>
                  <a:pt x="39" y="19"/>
                  <a:pt x="41" y="21"/>
                  <a:pt x="41" y="23"/>
                </a:cubicBezTo>
                <a:cubicBezTo>
                  <a:pt x="41" y="26"/>
                  <a:pt x="39" y="28"/>
                  <a:pt x="37" y="28"/>
                </a:cubicBezTo>
                <a:cubicBezTo>
                  <a:pt x="22" y="28"/>
                  <a:pt x="22" y="28"/>
                  <a:pt x="22" y="28"/>
                </a:cubicBezTo>
                <a:cubicBezTo>
                  <a:pt x="22" y="30"/>
                  <a:pt x="22" y="30"/>
                  <a:pt x="22" y="30"/>
                </a:cubicBezTo>
                <a:cubicBezTo>
                  <a:pt x="22" y="33"/>
                  <a:pt x="25" y="36"/>
                  <a:pt x="28" y="36"/>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28" name="Freeform 8"/>
          <p:cNvSpPr>
            <a:spLocks noEditPoints="1"/>
          </p:cNvSpPr>
          <p:nvPr userDrawn="1"/>
        </p:nvSpPr>
        <p:spPr bwMode="auto">
          <a:xfrm>
            <a:off x="4073814" y="6402824"/>
            <a:ext cx="234950"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20 w 54"/>
              <a:gd name="T11" fmla="*/ 44 h 54"/>
              <a:gd name="T12" fmla="*/ 14 w 54"/>
              <a:gd name="T13" fmla="*/ 44 h 54"/>
              <a:gd name="T14" fmla="*/ 14 w 54"/>
              <a:gd name="T15" fmla="*/ 20 h 54"/>
              <a:gd name="T16" fmla="*/ 20 w 54"/>
              <a:gd name="T17" fmla="*/ 20 h 54"/>
              <a:gd name="T18" fmla="*/ 20 w 54"/>
              <a:gd name="T19" fmla="*/ 44 h 54"/>
              <a:gd name="T20" fmla="*/ 17 w 54"/>
              <a:gd name="T21" fmla="*/ 18 h 54"/>
              <a:gd name="T22" fmla="*/ 13 w 54"/>
              <a:gd name="T23" fmla="*/ 14 h 54"/>
              <a:gd name="T24" fmla="*/ 17 w 54"/>
              <a:gd name="T25" fmla="*/ 9 h 54"/>
              <a:gd name="T26" fmla="*/ 21 w 54"/>
              <a:gd name="T27" fmla="*/ 14 h 54"/>
              <a:gd name="T28" fmla="*/ 17 w 54"/>
              <a:gd name="T29" fmla="*/ 18 h 54"/>
              <a:gd name="T30" fmla="*/ 44 w 54"/>
              <a:gd name="T31" fmla="*/ 44 h 54"/>
              <a:gd name="T32" fmla="*/ 37 w 54"/>
              <a:gd name="T33" fmla="*/ 44 h 54"/>
              <a:gd name="T34" fmla="*/ 37 w 54"/>
              <a:gd name="T35" fmla="*/ 30 h 54"/>
              <a:gd name="T36" fmla="*/ 36 w 54"/>
              <a:gd name="T37" fmla="*/ 28 h 54"/>
              <a:gd name="T38" fmla="*/ 33 w 54"/>
              <a:gd name="T39" fmla="*/ 28 h 54"/>
              <a:gd name="T40" fmla="*/ 31 w 54"/>
              <a:gd name="T41" fmla="*/ 29 h 54"/>
              <a:gd name="T42" fmla="*/ 31 w 54"/>
              <a:gd name="T43" fmla="*/ 44 h 54"/>
              <a:gd name="T44" fmla="*/ 24 w 54"/>
              <a:gd name="T45" fmla="*/ 44 h 54"/>
              <a:gd name="T46" fmla="*/ 24 w 54"/>
              <a:gd name="T47" fmla="*/ 20 h 54"/>
              <a:gd name="T48" fmla="*/ 31 w 54"/>
              <a:gd name="T49" fmla="*/ 20 h 54"/>
              <a:gd name="T50" fmla="*/ 31 w 54"/>
              <a:gd name="T51" fmla="*/ 21 h 54"/>
              <a:gd name="T52" fmla="*/ 40 w 54"/>
              <a:gd name="T53" fmla="*/ 22 h 54"/>
              <a:gd name="T54" fmla="*/ 44 w 54"/>
              <a:gd name="T55" fmla="*/ 30 h 54"/>
              <a:gd name="T56" fmla="*/ 44 w 54"/>
              <a:gd name="T57"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20" y="44"/>
                </a:moveTo>
                <a:cubicBezTo>
                  <a:pt x="14" y="44"/>
                  <a:pt x="14" y="44"/>
                  <a:pt x="14" y="44"/>
                </a:cubicBezTo>
                <a:cubicBezTo>
                  <a:pt x="14" y="20"/>
                  <a:pt x="14" y="20"/>
                  <a:pt x="14" y="20"/>
                </a:cubicBezTo>
                <a:cubicBezTo>
                  <a:pt x="20" y="20"/>
                  <a:pt x="20" y="20"/>
                  <a:pt x="20" y="20"/>
                </a:cubicBezTo>
                <a:lnTo>
                  <a:pt x="20" y="44"/>
                </a:lnTo>
                <a:close/>
                <a:moveTo>
                  <a:pt x="17" y="18"/>
                </a:moveTo>
                <a:cubicBezTo>
                  <a:pt x="15" y="18"/>
                  <a:pt x="13" y="16"/>
                  <a:pt x="13" y="14"/>
                </a:cubicBezTo>
                <a:cubicBezTo>
                  <a:pt x="13" y="11"/>
                  <a:pt x="15" y="9"/>
                  <a:pt x="17" y="9"/>
                </a:cubicBezTo>
                <a:cubicBezTo>
                  <a:pt x="19" y="9"/>
                  <a:pt x="21" y="11"/>
                  <a:pt x="21" y="14"/>
                </a:cubicBezTo>
                <a:cubicBezTo>
                  <a:pt x="21" y="16"/>
                  <a:pt x="19" y="18"/>
                  <a:pt x="17" y="18"/>
                </a:cubicBezTo>
                <a:moveTo>
                  <a:pt x="44" y="44"/>
                </a:moveTo>
                <a:cubicBezTo>
                  <a:pt x="37" y="44"/>
                  <a:pt x="37" y="44"/>
                  <a:pt x="37" y="44"/>
                </a:cubicBezTo>
                <a:cubicBezTo>
                  <a:pt x="37" y="30"/>
                  <a:pt x="37" y="30"/>
                  <a:pt x="37" y="30"/>
                </a:cubicBezTo>
                <a:cubicBezTo>
                  <a:pt x="37" y="29"/>
                  <a:pt x="37" y="28"/>
                  <a:pt x="36" y="28"/>
                </a:cubicBezTo>
                <a:cubicBezTo>
                  <a:pt x="36" y="27"/>
                  <a:pt x="34" y="27"/>
                  <a:pt x="33" y="28"/>
                </a:cubicBezTo>
                <a:cubicBezTo>
                  <a:pt x="31" y="29"/>
                  <a:pt x="31" y="29"/>
                  <a:pt x="31" y="29"/>
                </a:cubicBezTo>
                <a:cubicBezTo>
                  <a:pt x="31" y="44"/>
                  <a:pt x="31" y="44"/>
                  <a:pt x="31" y="44"/>
                </a:cubicBezTo>
                <a:cubicBezTo>
                  <a:pt x="24" y="44"/>
                  <a:pt x="24" y="44"/>
                  <a:pt x="24" y="44"/>
                </a:cubicBezTo>
                <a:cubicBezTo>
                  <a:pt x="24" y="20"/>
                  <a:pt x="24" y="20"/>
                  <a:pt x="24" y="20"/>
                </a:cubicBezTo>
                <a:cubicBezTo>
                  <a:pt x="31" y="20"/>
                  <a:pt x="31" y="20"/>
                  <a:pt x="31" y="20"/>
                </a:cubicBezTo>
                <a:cubicBezTo>
                  <a:pt x="31" y="21"/>
                  <a:pt x="31" y="21"/>
                  <a:pt x="31" y="21"/>
                </a:cubicBezTo>
                <a:cubicBezTo>
                  <a:pt x="33" y="20"/>
                  <a:pt x="37" y="20"/>
                  <a:pt x="40" y="22"/>
                </a:cubicBezTo>
                <a:cubicBezTo>
                  <a:pt x="42" y="23"/>
                  <a:pt x="44" y="27"/>
                  <a:pt x="44" y="30"/>
                </a:cubicBezTo>
                <a:lnTo>
                  <a:pt x="44" y="4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29" name="Freeform 9"/>
          <p:cNvSpPr>
            <a:spLocks noEditPoints="1"/>
          </p:cNvSpPr>
          <p:nvPr userDrawn="1"/>
        </p:nvSpPr>
        <p:spPr bwMode="auto">
          <a:xfrm>
            <a:off x="5572414" y="6402824"/>
            <a:ext cx="234950"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38 w 54"/>
              <a:gd name="T11" fmla="*/ 35 h 54"/>
              <a:gd name="T12" fmla="*/ 26 w 54"/>
              <a:gd name="T13" fmla="*/ 36 h 54"/>
              <a:gd name="T14" fmla="*/ 24 w 54"/>
              <a:gd name="T15" fmla="*/ 35 h 54"/>
              <a:gd name="T16" fmla="*/ 20 w 54"/>
              <a:gd name="T17" fmla="*/ 47 h 54"/>
              <a:gd name="T18" fmla="*/ 18 w 54"/>
              <a:gd name="T19" fmla="*/ 47 h 54"/>
              <a:gd name="T20" fmla="*/ 18 w 54"/>
              <a:gd name="T21" fmla="*/ 47 h 54"/>
              <a:gd name="T22" fmla="*/ 18 w 54"/>
              <a:gd name="T23" fmla="*/ 41 h 54"/>
              <a:gd name="T24" fmla="*/ 21 w 54"/>
              <a:gd name="T25" fmla="*/ 27 h 54"/>
              <a:gd name="T26" fmla="*/ 20 w 54"/>
              <a:gd name="T27" fmla="*/ 22 h 54"/>
              <a:gd name="T28" fmla="*/ 28 w 54"/>
              <a:gd name="T29" fmla="*/ 19 h 54"/>
              <a:gd name="T30" fmla="*/ 27 w 54"/>
              <a:gd name="T31" fmla="*/ 33 h 54"/>
              <a:gd name="T32" fmla="*/ 31 w 54"/>
              <a:gd name="T33" fmla="*/ 34 h 54"/>
              <a:gd name="T34" fmla="*/ 33 w 54"/>
              <a:gd name="T35" fmla="*/ 13 h 54"/>
              <a:gd name="T36" fmla="*/ 16 w 54"/>
              <a:gd name="T37" fmla="*/ 24 h 54"/>
              <a:gd name="T38" fmla="*/ 17 w 54"/>
              <a:gd name="T39" fmla="*/ 32 h 54"/>
              <a:gd name="T40" fmla="*/ 11 w 54"/>
              <a:gd name="T41" fmla="*/ 23 h 54"/>
              <a:gd name="T42" fmla="*/ 30 w 54"/>
              <a:gd name="T43" fmla="*/ 8 h 54"/>
              <a:gd name="T44" fmla="*/ 43 w 54"/>
              <a:gd name="T45" fmla="*/ 20 h 54"/>
              <a:gd name="T46" fmla="*/ 38 w 54"/>
              <a:gd name="T4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38" y="35"/>
                </a:moveTo>
                <a:cubicBezTo>
                  <a:pt x="35" y="37"/>
                  <a:pt x="29" y="39"/>
                  <a:pt x="26" y="36"/>
                </a:cubicBezTo>
                <a:cubicBezTo>
                  <a:pt x="25" y="36"/>
                  <a:pt x="25" y="35"/>
                  <a:pt x="24" y="35"/>
                </a:cubicBezTo>
                <a:cubicBezTo>
                  <a:pt x="23" y="39"/>
                  <a:pt x="22" y="44"/>
                  <a:pt x="20" y="47"/>
                </a:cubicBezTo>
                <a:cubicBezTo>
                  <a:pt x="18" y="47"/>
                  <a:pt x="18" y="47"/>
                  <a:pt x="18" y="47"/>
                </a:cubicBezTo>
                <a:cubicBezTo>
                  <a:pt x="18" y="47"/>
                  <a:pt x="18" y="47"/>
                  <a:pt x="18" y="47"/>
                </a:cubicBezTo>
                <a:cubicBezTo>
                  <a:pt x="17" y="45"/>
                  <a:pt x="18" y="42"/>
                  <a:pt x="18" y="41"/>
                </a:cubicBezTo>
                <a:cubicBezTo>
                  <a:pt x="18" y="37"/>
                  <a:pt x="21" y="31"/>
                  <a:pt x="21" y="27"/>
                </a:cubicBezTo>
                <a:cubicBezTo>
                  <a:pt x="21" y="26"/>
                  <a:pt x="20" y="24"/>
                  <a:pt x="20" y="22"/>
                </a:cubicBezTo>
                <a:cubicBezTo>
                  <a:pt x="21" y="18"/>
                  <a:pt x="26" y="15"/>
                  <a:pt x="28" y="19"/>
                </a:cubicBezTo>
                <a:cubicBezTo>
                  <a:pt x="30" y="24"/>
                  <a:pt x="23" y="29"/>
                  <a:pt x="27" y="33"/>
                </a:cubicBezTo>
                <a:cubicBezTo>
                  <a:pt x="27" y="33"/>
                  <a:pt x="29" y="34"/>
                  <a:pt x="31" y="34"/>
                </a:cubicBezTo>
                <a:cubicBezTo>
                  <a:pt x="38" y="32"/>
                  <a:pt x="39" y="17"/>
                  <a:pt x="33" y="13"/>
                </a:cubicBezTo>
                <a:cubicBezTo>
                  <a:pt x="24" y="8"/>
                  <a:pt x="15" y="16"/>
                  <a:pt x="16" y="24"/>
                </a:cubicBezTo>
                <a:cubicBezTo>
                  <a:pt x="16" y="27"/>
                  <a:pt x="19" y="29"/>
                  <a:pt x="17" y="32"/>
                </a:cubicBezTo>
                <a:cubicBezTo>
                  <a:pt x="13" y="30"/>
                  <a:pt x="11" y="27"/>
                  <a:pt x="11" y="23"/>
                </a:cubicBezTo>
                <a:cubicBezTo>
                  <a:pt x="11" y="13"/>
                  <a:pt x="20" y="7"/>
                  <a:pt x="30" y="8"/>
                </a:cubicBezTo>
                <a:cubicBezTo>
                  <a:pt x="37" y="9"/>
                  <a:pt x="42" y="14"/>
                  <a:pt x="43" y="20"/>
                </a:cubicBezTo>
                <a:cubicBezTo>
                  <a:pt x="43" y="25"/>
                  <a:pt x="41" y="32"/>
                  <a:pt x="38" y="35"/>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30" name="Freeform 10"/>
          <p:cNvSpPr>
            <a:spLocks noEditPoints="1"/>
          </p:cNvSpPr>
          <p:nvPr userDrawn="1"/>
        </p:nvSpPr>
        <p:spPr bwMode="auto">
          <a:xfrm>
            <a:off x="5272376" y="6402824"/>
            <a:ext cx="234950"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15 w 54"/>
              <a:gd name="T11" fmla="*/ 44 h 54"/>
              <a:gd name="T12" fmla="*/ 10 w 54"/>
              <a:gd name="T13" fmla="*/ 40 h 54"/>
              <a:gd name="T14" fmla="*/ 15 w 54"/>
              <a:gd name="T15" fmla="*/ 36 h 54"/>
              <a:gd name="T16" fmla="*/ 19 w 54"/>
              <a:gd name="T17" fmla="*/ 40 h 54"/>
              <a:gd name="T18" fmla="*/ 15 w 54"/>
              <a:gd name="T19" fmla="*/ 44 h 54"/>
              <a:gd name="T20" fmla="*/ 26 w 54"/>
              <a:gd name="T21" fmla="*/ 44 h 54"/>
              <a:gd name="T22" fmla="*/ 21 w 54"/>
              <a:gd name="T23" fmla="*/ 34 h 54"/>
              <a:gd name="T24" fmla="*/ 10 w 54"/>
              <a:gd name="T25" fmla="*/ 29 h 54"/>
              <a:gd name="T26" fmla="*/ 10 w 54"/>
              <a:gd name="T27" fmla="*/ 23 h 54"/>
              <a:gd name="T28" fmla="*/ 31 w 54"/>
              <a:gd name="T29" fmla="*/ 44 h 54"/>
              <a:gd name="T30" fmla="*/ 26 w 54"/>
              <a:gd name="T31" fmla="*/ 44 h 54"/>
              <a:gd name="T32" fmla="*/ 37 w 54"/>
              <a:gd name="T33" fmla="*/ 44 h 54"/>
              <a:gd name="T34" fmla="*/ 10 w 54"/>
              <a:gd name="T35" fmla="*/ 18 h 54"/>
              <a:gd name="T36" fmla="*/ 10 w 54"/>
              <a:gd name="T37" fmla="*/ 12 h 54"/>
              <a:gd name="T38" fmla="*/ 42 w 54"/>
              <a:gd name="T39" fmla="*/ 44 h 54"/>
              <a:gd name="T40" fmla="*/ 37 w 54"/>
              <a:gd name="T41"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15" y="44"/>
                </a:moveTo>
                <a:cubicBezTo>
                  <a:pt x="12" y="44"/>
                  <a:pt x="10" y="43"/>
                  <a:pt x="10" y="40"/>
                </a:cubicBezTo>
                <a:cubicBezTo>
                  <a:pt x="10" y="38"/>
                  <a:pt x="12" y="36"/>
                  <a:pt x="15" y="36"/>
                </a:cubicBezTo>
                <a:cubicBezTo>
                  <a:pt x="17" y="36"/>
                  <a:pt x="19" y="38"/>
                  <a:pt x="19" y="40"/>
                </a:cubicBezTo>
                <a:cubicBezTo>
                  <a:pt x="19" y="43"/>
                  <a:pt x="17" y="44"/>
                  <a:pt x="15" y="44"/>
                </a:cubicBezTo>
                <a:moveTo>
                  <a:pt x="26" y="44"/>
                </a:moveTo>
                <a:cubicBezTo>
                  <a:pt x="26" y="42"/>
                  <a:pt x="24" y="37"/>
                  <a:pt x="21" y="34"/>
                </a:cubicBezTo>
                <a:cubicBezTo>
                  <a:pt x="18" y="31"/>
                  <a:pt x="13" y="29"/>
                  <a:pt x="10" y="29"/>
                </a:cubicBezTo>
                <a:cubicBezTo>
                  <a:pt x="10" y="23"/>
                  <a:pt x="10" y="23"/>
                  <a:pt x="10" y="23"/>
                </a:cubicBezTo>
                <a:cubicBezTo>
                  <a:pt x="22" y="23"/>
                  <a:pt x="31" y="33"/>
                  <a:pt x="31" y="44"/>
                </a:cubicBezTo>
                <a:lnTo>
                  <a:pt x="26" y="44"/>
                </a:lnTo>
                <a:close/>
                <a:moveTo>
                  <a:pt x="37" y="44"/>
                </a:moveTo>
                <a:cubicBezTo>
                  <a:pt x="37" y="30"/>
                  <a:pt x="25" y="18"/>
                  <a:pt x="10" y="18"/>
                </a:cubicBezTo>
                <a:cubicBezTo>
                  <a:pt x="10" y="12"/>
                  <a:pt x="10" y="12"/>
                  <a:pt x="10" y="12"/>
                </a:cubicBezTo>
                <a:cubicBezTo>
                  <a:pt x="28" y="12"/>
                  <a:pt x="42" y="27"/>
                  <a:pt x="42" y="44"/>
                </a:cubicBezTo>
                <a:lnTo>
                  <a:pt x="37" y="4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31" name="Freeform 11"/>
          <p:cNvSpPr>
            <a:spLocks noEditPoints="1"/>
          </p:cNvSpPr>
          <p:nvPr userDrawn="1"/>
        </p:nvSpPr>
        <p:spPr bwMode="auto">
          <a:xfrm>
            <a:off x="4373851" y="6402824"/>
            <a:ext cx="236537" cy="244475"/>
          </a:xfrm>
          <a:custGeom>
            <a:avLst/>
            <a:gdLst>
              <a:gd name="T0" fmla="*/ 0 w 149"/>
              <a:gd name="T1" fmla="*/ 154 h 154"/>
              <a:gd name="T2" fmla="*/ 149 w 149"/>
              <a:gd name="T3" fmla="*/ 154 h 154"/>
              <a:gd name="T4" fmla="*/ 149 w 149"/>
              <a:gd name="T5" fmla="*/ 0 h 154"/>
              <a:gd name="T6" fmla="*/ 0 w 149"/>
              <a:gd name="T7" fmla="*/ 0 h 154"/>
              <a:gd name="T8" fmla="*/ 0 w 149"/>
              <a:gd name="T9" fmla="*/ 154 h 154"/>
              <a:gd name="T10" fmla="*/ 42 w 149"/>
              <a:gd name="T11" fmla="*/ 122 h 154"/>
              <a:gd name="T12" fmla="*/ 42 w 149"/>
              <a:gd name="T13" fmla="*/ 34 h 154"/>
              <a:gd name="T14" fmla="*/ 105 w 149"/>
              <a:gd name="T15" fmla="*/ 80 h 154"/>
              <a:gd name="T16" fmla="*/ 42 w 149"/>
              <a:gd name="T17" fmla="*/ 12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54">
                <a:moveTo>
                  <a:pt x="0" y="154"/>
                </a:moveTo>
                <a:lnTo>
                  <a:pt x="149" y="154"/>
                </a:lnTo>
                <a:lnTo>
                  <a:pt x="149" y="0"/>
                </a:lnTo>
                <a:lnTo>
                  <a:pt x="0" y="0"/>
                </a:lnTo>
                <a:lnTo>
                  <a:pt x="0" y="154"/>
                </a:lnTo>
                <a:close/>
                <a:moveTo>
                  <a:pt x="42" y="122"/>
                </a:moveTo>
                <a:lnTo>
                  <a:pt x="42" y="34"/>
                </a:lnTo>
                <a:lnTo>
                  <a:pt x="105" y="80"/>
                </a:lnTo>
                <a:lnTo>
                  <a:pt x="42" y="1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125291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slide ll">
    <p:bg>
      <p:bgPr>
        <a:solidFill>
          <a:schemeClr val="tx2"/>
        </a:solidFill>
        <a:effectLst/>
      </p:bgPr>
    </p:bg>
    <p:spTree>
      <p:nvGrpSpPr>
        <p:cNvPr id="1" name=""/>
        <p:cNvGrpSpPr/>
        <p:nvPr/>
      </p:nvGrpSpPr>
      <p:grpSpPr>
        <a:xfrm>
          <a:off x="0" y="0"/>
          <a:ext cx="0" cy="0"/>
          <a:chOff x="0" y="0"/>
          <a:chExt cx="0" cy="0"/>
        </a:xfrm>
      </p:grpSpPr>
      <p:sp>
        <p:nvSpPr>
          <p:cNvPr id="15" name="Rectangle 14"/>
          <p:cNvSpPr/>
          <p:nvPr userDrawn="1"/>
        </p:nvSpPr>
        <p:spPr>
          <a:xfrm>
            <a:off x="0" y="0"/>
            <a:ext cx="12192000" cy="6858000"/>
          </a:xfrm>
          <a:prstGeom prst="rect">
            <a:avLst/>
          </a:prstGeom>
          <a:gradFill>
            <a:gsLst>
              <a:gs pos="0">
                <a:schemeClr val="accent1"/>
              </a:gs>
              <a:gs pos="100000">
                <a:schemeClr val="accent2"/>
              </a:gs>
            </a:gsLst>
            <a:lin ang="5400000" scaled="1"/>
          </a:gradFill>
          <a:ln>
            <a:noFill/>
          </a:ln>
        </p:spPr>
        <p:txBody>
          <a:bodyPr vert="horz" wrap="square" lIns="189000" tIns="378000" rIns="108000" bIns="34290" numCol="1" anchor="ctr" anchorCtr="0" compatLnSpc="1">
            <a:prstTxWarp prst="textNoShape">
              <a:avLst/>
            </a:prstTxWarp>
          </a:bodyPr>
          <a:lstStyle/>
          <a:p>
            <a:pPr lvl="0" algn="ctr">
              <a:lnSpc>
                <a:spcPts val="3075"/>
              </a:lnSpc>
            </a:pPr>
            <a:endParaRPr lang="es-ES" sz="3300">
              <a:solidFill>
                <a:schemeClr val="bg1"/>
              </a:solidFill>
              <a:latin typeface="+mj-lt"/>
            </a:endParaRPr>
          </a:p>
        </p:txBody>
      </p:sp>
      <p:sp>
        <p:nvSpPr>
          <p:cNvPr id="3" name="CuadroTexto 2"/>
          <p:cNvSpPr txBox="1"/>
          <p:nvPr userDrawn="1"/>
        </p:nvSpPr>
        <p:spPr>
          <a:xfrm>
            <a:off x="-221371" y="652449"/>
            <a:ext cx="184731" cy="300082"/>
          </a:xfrm>
          <a:prstGeom prst="rect">
            <a:avLst/>
          </a:prstGeom>
          <a:noFill/>
        </p:spPr>
        <p:txBody>
          <a:bodyPr wrap="none" rtlCol="0">
            <a:spAutoFit/>
          </a:bodyPr>
          <a:lstStyle/>
          <a:p>
            <a:endParaRPr lang="es-ES" sz="1350"/>
          </a:p>
        </p:txBody>
      </p:sp>
      <p:cxnSp>
        <p:nvCxnSpPr>
          <p:cNvPr id="31" name="Straight Connector 11"/>
          <p:cNvCxnSpPr/>
          <p:nvPr userDrawn="1"/>
        </p:nvCxnSpPr>
        <p:spPr>
          <a:xfrm>
            <a:off x="1928477" y="6283948"/>
            <a:ext cx="0" cy="4308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85000"/>
                  </a:schemeClr>
                </a:solidFill>
                <a:latin typeface="+mj-lt"/>
              </a:defRPr>
            </a:lvl1pPr>
          </a:lstStyle>
          <a:p>
            <a:r>
              <a:rPr lang="en-GB" noProof="0"/>
              <a:t>© Amadeus IT Group and its affiliates and subsidiaries</a:t>
            </a:r>
          </a:p>
        </p:txBody>
      </p:sp>
      <p:sp>
        <p:nvSpPr>
          <p:cNvPr id="4" name="AutoShape 3"/>
          <p:cNvSpPr>
            <a:spLocks noChangeAspect="1" noChangeArrowheads="1" noTextEdit="1"/>
          </p:cNvSpPr>
          <p:nvPr userDrawn="1"/>
        </p:nvSpPr>
        <p:spPr bwMode="auto">
          <a:xfrm>
            <a:off x="2259404" y="6348849"/>
            <a:ext cx="4582583"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6" name="Text Placeholder 23"/>
          <p:cNvSpPr>
            <a:spLocks noGrp="1"/>
          </p:cNvSpPr>
          <p:nvPr>
            <p:ph type="body" sz="quarter" idx="39" hasCustomPrompt="1"/>
          </p:nvPr>
        </p:nvSpPr>
        <p:spPr>
          <a:xfrm>
            <a:off x="2496866" y="6318158"/>
            <a:ext cx="1602489" cy="178471"/>
          </a:xfrm>
          <a:prstGeom prst="rect">
            <a:avLst/>
          </a:prstGeom>
        </p:spPr>
        <p:txBody>
          <a:bodyPr>
            <a:noAutofit/>
          </a:bodyPr>
          <a:lstStyle>
            <a:lvl1pPr marL="0" indent="0" algn="l">
              <a:lnSpc>
                <a:spcPct val="100000"/>
              </a:lnSpc>
              <a:buNone/>
              <a:defRPr lang="en-GB" sz="900" i="1" kern="1200" noProof="0" dirty="0" smtClean="0">
                <a:solidFill>
                  <a:schemeClr val="bg1"/>
                </a:solidFill>
                <a:latin typeface="+mj-lt"/>
                <a:ea typeface="+mn-ea"/>
                <a:cs typeface="+mn-cs"/>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GB" noProof="0"/>
              <a:t>You can follow us on:</a:t>
            </a:r>
            <a:br>
              <a:rPr lang="en-GB" noProof="0"/>
            </a:br>
            <a:endParaRPr lang="en-GB" noProof="0"/>
          </a:p>
        </p:txBody>
      </p:sp>
      <p:sp>
        <p:nvSpPr>
          <p:cNvPr id="57" name="Text Placeholder 23"/>
          <p:cNvSpPr>
            <a:spLocks noGrp="1"/>
          </p:cNvSpPr>
          <p:nvPr>
            <p:ph type="body" sz="quarter" idx="40" hasCustomPrompt="1"/>
          </p:nvPr>
        </p:nvSpPr>
        <p:spPr>
          <a:xfrm>
            <a:off x="2052626" y="6519209"/>
            <a:ext cx="2154941" cy="226801"/>
          </a:xfrm>
          <a:prstGeom prst="rect">
            <a:avLst/>
          </a:prstGeom>
        </p:spPr>
        <p:txBody>
          <a:bodyPr anchor="b">
            <a:noAutofit/>
          </a:bodyPr>
          <a:lstStyle>
            <a:lvl1pPr marL="0" indent="0" algn="l">
              <a:lnSpc>
                <a:spcPct val="100000"/>
              </a:lnSpc>
              <a:buNone/>
              <a:defRPr lang="en-GB" sz="1600" i="0" kern="1200" noProof="0" dirty="0" smtClean="0">
                <a:solidFill>
                  <a:schemeClr val="bg1"/>
                </a:solidFill>
                <a:latin typeface="+mj-lt"/>
                <a:ea typeface="+mn-ea"/>
                <a:cs typeface="+mn-cs"/>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GB" noProof="0" err="1"/>
              <a:t>AmadeusITgroup</a:t>
            </a:r>
            <a:endParaRPr lang="en-GB" noProof="0"/>
          </a:p>
        </p:txBody>
      </p:sp>
      <p:sp>
        <p:nvSpPr>
          <p:cNvPr id="58" name="Text Placeholder 23"/>
          <p:cNvSpPr>
            <a:spLocks noGrp="1"/>
          </p:cNvSpPr>
          <p:nvPr>
            <p:ph type="body" sz="quarter" idx="38" hasCustomPrompt="1"/>
          </p:nvPr>
        </p:nvSpPr>
        <p:spPr>
          <a:xfrm>
            <a:off x="376389" y="6298613"/>
            <a:ext cx="1764284" cy="390246"/>
          </a:xfrm>
          <a:prstGeom prst="rect">
            <a:avLst/>
          </a:prstGeom>
        </p:spPr>
        <p:txBody>
          <a:bodyPr>
            <a:noAutofit/>
          </a:bodyPr>
          <a:lstStyle>
            <a:lvl1pPr marL="0" indent="0" algn="l">
              <a:lnSpc>
                <a:spcPct val="100000"/>
              </a:lnSpc>
              <a:buNone/>
              <a:defRPr lang="en-GB" sz="1100" kern="1200" noProof="0" dirty="0" smtClean="0">
                <a:solidFill>
                  <a:schemeClr val="bg1"/>
                </a:solidFill>
                <a:latin typeface="+mj-lt"/>
                <a:ea typeface="+mn-ea"/>
                <a:cs typeface="+mn-cs"/>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GB" noProof="0"/>
              <a:t>amadeus.com</a:t>
            </a:r>
            <a:br>
              <a:rPr lang="en-GB" noProof="0"/>
            </a:br>
            <a:r>
              <a:rPr lang="en-GB" noProof="0"/>
              <a:t>amadeus.com/blog</a:t>
            </a:r>
          </a:p>
        </p:txBody>
      </p:sp>
      <p:sp>
        <p:nvSpPr>
          <p:cNvPr id="19" name="Freeform 5"/>
          <p:cNvSpPr>
            <a:spLocks noEditPoints="1"/>
          </p:cNvSpPr>
          <p:nvPr userDrawn="1"/>
        </p:nvSpPr>
        <p:spPr bwMode="auto">
          <a:xfrm>
            <a:off x="10833517" y="6533899"/>
            <a:ext cx="742135" cy="102870"/>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
        <p:nvSpPr>
          <p:cNvPr id="20" name="Freeform 5"/>
          <p:cNvSpPr>
            <a:spLocks/>
          </p:cNvSpPr>
          <p:nvPr userDrawn="1"/>
        </p:nvSpPr>
        <p:spPr bwMode="auto">
          <a:xfrm>
            <a:off x="5840080" y="6402824"/>
            <a:ext cx="246084" cy="244475"/>
          </a:xfrm>
          <a:custGeom>
            <a:avLst/>
            <a:gdLst>
              <a:gd name="T0" fmla="*/ 0 w 92"/>
              <a:gd name="T1" fmla="*/ 0 h 92"/>
              <a:gd name="T2" fmla="*/ 0 w 92"/>
              <a:gd name="T3" fmla="*/ 92 h 92"/>
              <a:gd name="T4" fmla="*/ 36 w 92"/>
              <a:gd name="T5" fmla="*/ 92 h 92"/>
              <a:gd name="T6" fmla="*/ 36 w 92"/>
              <a:gd name="T7" fmla="*/ 92 h 92"/>
              <a:gd name="T8" fmla="*/ 36 w 92"/>
              <a:gd name="T9" fmla="*/ 84 h 92"/>
              <a:gd name="T10" fmla="*/ 20 w 92"/>
              <a:gd name="T11" fmla="*/ 77 h 92"/>
              <a:gd name="T12" fmla="*/ 15 w 92"/>
              <a:gd name="T13" fmla="*/ 70 h 92"/>
              <a:gd name="T14" fmla="*/ 15 w 92"/>
              <a:gd name="T15" fmla="*/ 67 h 92"/>
              <a:gd name="T16" fmla="*/ 22 w 92"/>
              <a:gd name="T17" fmla="*/ 72 h 92"/>
              <a:gd name="T18" fmla="*/ 36 w 92"/>
              <a:gd name="T19" fmla="*/ 76 h 92"/>
              <a:gd name="T20" fmla="*/ 39 w 92"/>
              <a:gd name="T21" fmla="*/ 70 h 92"/>
              <a:gd name="T22" fmla="*/ 18 w 92"/>
              <a:gd name="T23" fmla="*/ 46 h 92"/>
              <a:gd name="T24" fmla="*/ 23 w 92"/>
              <a:gd name="T25" fmla="*/ 33 h 92"/>
              <a:gd name="T26" fmla="*/ 23 w 92"/>
              <a:gd name="T27" fmla="*/ 20 h 92"/>
              <a:gd name="T28" fmla="*/ 36 w 92"/>
              <a:gd name="T29" fmla="*/ 25 h 92"/>
              <a:gd name="T30" fmla="*/ 48 w 92"/>
              <a:gd name="T31" fmla="*/ 24 h 92"/>
              <a:gd name="T32" fmla="*/ 60 w 92"/>
              <a:gd name="T33" fmla="*/ 25 h 92"/>
              <a:gd name="T34" fmla="*/ 73 w 92"/>
              <a:gd name="T35" fmla="*/ 20 h 92"/>
              <a:gd name="T36" fmla="*/ 74 w 92"/>
              <a:gd name="T37" fmla="*/ 33 h 92"/>
              <a:gd name="T38" fmla="*/ 79 w 92"/>
              <a:gd name="T39" fmla="*/ 46 h 92"/>
              <a:gd name="T40" fmla="*/ 57 w 92"/>
              <a:gd name="T41" fmla="*/ 70 h 92"/>
              <a:gd name="T42" fmla="*/ 60 w 92"/>
              <a:gd name="T43" fmla="*/ 79 h 92"/>
              <a:gd name="T44" fmla="*/ 60 w 92"/>
              <a:gd name="T45" fmla="*/ 92 h 92"/>
              <a:gd name="T46" fmla="*/ 60 w 92"/>
              <a:gd name="T47" fmla="*/ 92 h 92"/>
              <a:gd name="T48" fmla="*/ 92 w 92"/>
              <a:gd name="T49" fmla="*/ 92 h 92"/>
              <a:gd name="T50" fmla="*/ 92 w 92"/>
              <a:gd name="T51" fmla="*/ 0 h 92"/>
              <a:gd name="T52" fmla="*/ 0 w 92"/>
              <a:gd name="T5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 h="92">
                <a:moveTo>
                  <a:pt x="0" y="0"/>
                </a:moveTo>
                <a:cubicBezTo>
                  <a:pt x="0" y="92"/>
                  <a:pt x="0" y="92"/>
                  <a:pt x="0" y="92"/>
                </a:cubicBezTo>
                <a:cubicBezTo>
                  <a:pt x="36" y="92"/>
                  <a:pt x="36" y="92"/>
                  <a:pt x="36" y="92"/>
                </a:cubicBezTo>
                <a:cubicBezTo>
                  <a:pt x="36" y="92"/>
                  <a:pt x="36" y="92"/>
                  <a:pt x="36" y="92"/>
                </a:cubicBezTo>
                <a:cubicBezTo>
                  <a:pt x="36" y="91"/>
                  <a:pt x="36" y="88"/>
                  <a:pt x="36" y="84"/>
                </a:cubicBezTo>
                <a:cubicBezTo>
                  <a:pt x="23" y="86"/>
                  <a:pt x="20" y="77"/>
                  <a:pt x="20" y="77"/>
                </a:cubicBezTo>
                <a:cubicBezTo>
                  <a:pt x="18" y="72"/>
                  <a:pt x="15" y="70"/>
                  <a:pt x="15" y="70"/>
                </a:cubicBezTo>
                <a:cubicBezTo>
                  <a:pt x="10" y="67"/>
                  <a:pt x="15" y="67"/>
                  <a:pt x="15" y="67"/>
                </a:cubicBezTo>
                <a:cubicBezTo>
                  <a:pt x="20" y="67"/>
                  <a:pt x="22" y="72"/>
                  <a:pt x="22" y="72"/>
                </a:cubicBezTo>
                <a:cubicBezTo>
                  <a:pt x="27" y="79"/>
                  <a:pt x="34" y="77"/>
                  <a:pt x="36" y="76"/>
                </a:cubicBezTo>
                <a:cubicBezTo>
                  <a:pt x="37" y="73"/>
                  <a:pt x="38" y="71"/>
                  <a:pt x="39" y="70"/>
                </a:cubicBezTo>
                <a:cubicBezTo>
                  <a:pt x="29" y="68"/>
                  <a:pt x="18" y="64"/>
                  <a:pt x="18" y="46"/>
                </a:cubicBezTo>
                <a:cubicBezTo>
                  <a:pt x="18" y="41"/>
                  <a:pt x="19" y="36"/>
                  <a:pt x="23" y="33"/>
                </a:cubicBezTo>
                <a:cubicBezTo>
                  <a:pt x="22" y="32"/>
                  <a:pt x="20" y="27"/>
                  <a:pt x="23" y="20"/>
                </a:cubicBezTo>
                <a:cubicBezTo>
                  <a:pt x="23" y="20"/>
                  <a:pt x="27" y="19"/>
                  <a:pt x="36" y="25"/>
                </a:cubicBezTo>
                <a:cubicBezTo>
                  <a:pt x="40" y="24"/>
                  <a:pt x="44" y="24"/>
                  <a:pt x="48" y="24"/>
                </a:cubicBezTo>
                <a:cubicBezTo>
                  <a:pt x="52" y="24"/>
                  <a:pt x="56" y="24"/>
                  <a:pt x="60" y="25"/>
                </a:cubicBezTo>
                <a:cubicBezTo>
                  <a:pt x="69" y="19"/>
                  <a:pt x="73" y="20"/>
                  <a:pt x="73" y="20"/>
                </a:cubicBezTo>
                <a:cubicBezTo>
                  <a:pt x="76" y="27"/>
                  <a:pt x="74" y="32"/>
                  <a:pt x="74" y="33"/>
                </a:cubicBezTo>
                <a:cubicBezTo>
                  <a:pt x="77" y="36"/>
                  <a:pt x="79" y="41"/>
                  <a:pt x="79" y="46"/>
                </a:cubicBezTo>
                <a:cubicBezTo>
                  <a:pt x="79" y="64"/>
                  <a:pt x="68" y="68"/>
                  <a:pt x="57" y="70"/>
                </a:cubicBezTo>
                <a:cubicBezTo>
                  <a:pt x="59" y="71"/>
                  <a:pt x="60" y="74"/>
                  <a:pt x="60" y="79"/>
                </a:cubicBezTo>
                <a:cubicBezTo>
                  <a:pt x="60" y="85"/>
                  <a:pt x="60" y="90"/>
                  <a:pt x="60" y="92"/>
                </a:cubicBezTo>
                <a:cubicBezTo>
                  <a:pt x="60" y="92"/>
                  <a:pt x="60" y="92"/>
                  <a:pt x="60" y="92"/>
                </a:cubicBezTo>
                <a:cubicBezTo>
                  <a:pt x="92" y="92"/>
                  <a:pt x="92" y="92"/>
                  <a:pt x="92" y="92"/>
                </a:cubicBezTo>
                <a:cubicBezTo>
                  <a:pt x="92" y="0"/>
                  <a:pt x="92" y="0"/>
                  <a:pt x="92" y="0"/>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
        <p:nvSpPr>
          <p:cNvPr id="21" name="Freeform 5"/>
          <p:cNvSpPr>
            <a:spLocks noEditPoints="1"/>
          </p:cNvSpPr>
          <p:nvPr userDrawn="1"/>
        </p:nvSpPr>
        <p:spPr bwMode="auto">
          <a:xfrm>
            <a:off x="3753896" y="6402824"/>
            <a:ext cx="234950" cy="244475"/>
          </a:xfrm>
          <a:custGeom>
            <a:avLst/>
            <a:gdLst>
              <a:gd name="T0" fmla="*/ 9 w 54"/>
              <a:gd name="T1" fmla="*/ 54 h 54"/>
              <a:gd name="T2" fmla="*/ 25 w 54"/>
              <a:gd name="T3" fmla="*/ 54 h 54"/>
              <a:gd name="T4" fmla="*/ 25 w 54"/>
              <a:gd name="T5" fmla="*/ 53 h 54"/>
              <a:gd name="T6" fmla="*/ 25 w 54"/>
              <a:gd name="T7" fmla="*/ 51 h 54"/>
              <a:gd name="T8" fmla="*/ 19 w 54"/>
              <a:gd name="T9" fmla="*/ 45 h 54"/>
              <a:gd name="T10" fmla="*/ 17 w 54"/>
              <a:gd name="T11" fmla="*/ 44 h 54"/>
              <a:gd name="T12" fmla="*/ 13 w 54"/>
              <a:gd name="T13" fmla="*/ 43 h 54"/>
              <a:gd name="T14" fmla="*/ 13 w 54"/>
              <a:gd name="T15" fmla="*/ 43 h 54"/>
              <a:gd name="T16" fmla="*/ 1 w 54"/>
              <a:gd name="T17" fmla="*/ 48 h 54"/>
              <a:gd name="T18" fmla="*/ 1 w 54"/>
              <a:gd name="T19" fmla="*/ 54 h 54"/>
              <a:gd name="T20" fmla="*/ 9 w 54"/>
              <a:gd name="T21" fmla="*/ 54 h 54"/>
              <a:gd name="T22" fmla="*/ 32 w 54"/>
              <a:gd name="T23" fmla="*/ 54 h 54"/>
              <a:gd name="T24" fmla="*/ 46 w 54"/>
              <a:gd name="T25" fmla="*/ 54 h 54"/>
              <a:gd name="T26" fmla="*/ 54 w 54"/>
              <a:gd name="T27" fmla="*/ 54 h 54"/>
              <a:gd name="T28" fmla="*/ 54 w 54"/>
              <a:gd name="T29" fmla="*/ 45 h 54"/>
              <a:gd name="T30" fmla="*/ 54 w 54"/>
              <a:gd name="T31" fmla="*/ 18 h 54"/>
              <a:gd name="T32" fmla="*/ 46 w 54"/>
              <a:gd name="T33" fmla="*/ 18 h 54"/>
              <a:gd name="T34" fmla="*/ 46 w 54"/>
              <a:gd name="T35" fmla="*/ 27 h 54"/>
              <a:gd name="T36" fmla="*/ 41 w 54"/>
              <a:gd name="T37" fmla="*/ 27 h 54"/>
              <a:gd name="T38" fmla="*/ 41 w 54"/>
              <a:gd name="T39" fmla="*/ 18 h 54"/>
              <a:gd name="T40" fmla="*/ 33 w 54"/>
              <a:gd name="T41" fmla="*/ 18 h 54"/>
              <a:gd name="T42" fmla="*/ 33 w 54"/>
              <a:gd name="T43" fmla="*/ 13 h 54"/>
              <a:gd name="T44" fmla="*/ 41 w 54"/>
              <a:gd name="T45" fmla="*/ 13 h 54"/>
              <a:gd name="T46" fmla="*/ 41 w 54"/>
              <a:gd name="T47" fmla="*/ 5 h 54"/>
              <a:gd name="T48" fmla="*/ 46 w 54"/>
              <a:gd name="T49" fmla="*/ 5 h 54"/>
              <a:gd name="T50" fmla="*/ 46 w 54"/>
              <a:gd name="T51" fmla="*/ 13 h 54"/>
              <a:gd name="T52" fmla="*/ 54 w 54"/>
              <a:gd name="T53" fmla="*/ 13 h 54"/>
              <a:gd name="T54" fmla="*/ 54 w 54"/>
              <a:gd name="T55" fmla="*/ 9 h 54"/>
              <a:gd name="T56" fmla="*/ 54 w 54"/>
              <a:gd name="T57" fmla="*/ 0 h 54"/>
              <a:gd name="T58" fmla="*/ 46 w 54"/>
              <a:gd name="T59" fmla="*/ 0 h 54"/>
              <a:gd name="T60" fmla="*/ 9 w 54"/>
              <a:gd name="T61" fmla="*/ 0 h 54"/>
              <a:gd name="T62" fmla="*/ 0 w 54"/>
              <a:gd name="T63" fmla="*/ 0 h 54"/>
              <a:gd name="T64" fmla="*/ 0 w 54"/>
              <a:gd name="T65" fmla="*/ 9 h 54"/>
              <a:gd name="T66" fmla="*/ 0 w 54"/>
              <a:gd name="T67" fmla="*/ 9 h 54"/>
              <a:gd name="T68" fmla="*/ 14 w 54"/>
              <a:gd name="T69" fmla="*/ 4 h 54"/>
              <a:gd name="T70" fmla="*/ 33 w 54"/>
              <a:gd name="T71" fmla="*/ 4 h 54"/>
              <a:gd name="T72" fmla="*/ 28 w 54"/>
              <a:gd name="T73" fmla="*/ 9 h 54"/>
              <a:gd name="T74" fmla="*/ 24 w 54"/>
              <a:gd name="T75" fmla="*/ 9 h 54"/>
              <a:gd name="T76" fmla="*/ 29 w 54"/>
              <a:gd name="T77" fmla="*/ 19 h 54"/>
              <a:gd name="T78" fmla="*/ 23 w 54"/>
              <a:gd name="T79" fmla="*/ 29 h 54"/>
              <a:gd name="T80" fmla="*/ 20 w 54"/>
              <a:gd name="T81" fmla="*/ 34 h 54"/>
              <a:gd name="T82" fmla="*/ 24 w 54"/>
              <a:gd name="T83" fmla="*/ 39 h 54"/>
              <a:gd name="T84" fmla="*/ 25 w 54"/>
              <a:gd name="T85" fmla="*/ 39 h 54"/>
              <a:gd name="T86" fmla="*/ 32 w 54"/>
              <a:gd name="T87" fmla="*/ 52 h 54"/>
              <a:gd name="T88" fmla="*/ 32 w 54"/>
              <a:gd name="T89" fmla="*/ 54 h 54"/>
              <a:gd name="T90" fmla="*/ 0 w 54"/>
              <a:gd name="T91" fmla="*/ 29 h 54"/>
              <a:gd name="T92" fmla="*/ 0 w 54"/>
              <a:gd name="T93" fmla="*/ 42 h 54"/>
              <a:gd name="T94" fmla="*/ 10 w 54"/>
              <a:gd name="T95" fmla="*/ 40 h 54"/>
              <a:gd name="T96" fmla="*/ 12 w 54"/>
              <a:gd name="T97" fmla="*/ 40 h 54"/>
              <a:gd name="T98" fmla="*/ 13 w 54"/>
              <a:gd name="T99" fmla="*/ 40 h 54"/>
              <a:gd name="T100" fmla="*/ 11 w 54"/>
              <a:gd name="T101" fmla="*/ 36 h 54"/>
              <a:gd name="T102" fmla="*/ 11 w 54"/>
              <a:gd name="T103" fmla="*/ 33 h 54"/>
              <a:gd name="T104" fmla="*/ 10 w 54"/>
              <a:gd name="T105" fmla="*/ 33 h 54"/>
              <a:gd name="T106" fmla="*/ 0 w 54"/>
              <a:gd name="T107" fmla="*/ 29 h 54"/>
              <a:gd name="T108" fmla="*/ 11 w 54"/>
              <a:gd name="T109" fmla="*/ 8 h 54"/>
              <a:gd name="T110" fmla="*/ 6 w 54"/>
              <a:gd name="T111" fmla="*/ 10 h 54"/>
              <a:gd name="T112" fmla="*/ 4 w 54"/>
              <a:gd name="T113" fmla="*/ 18 h 54"/>
              <a:gd name="T114" fmla="*/ 14 w 54"/>
              <a:gd name="T115" fmla="*/ 29 h 54"/>
              <a:gd name="T116" fmla="*/ 14 w 54"/>
              <a:gd name="T117" fmla="*/ 29 h 54"/>
              <a:gd name="T118" fmla="*/ 19 w 54"/>
              <a:gd name="T119" fmla="*/ 27 h 54"/>
              <a:gd name="T120" fmla="*/ 20 w 54"/>
              <a:gd name="T121" fmla="*/ 19 h 54"/>
              <a:gd name="T122" fmla="*/ 11 w 54"/>
              <a:gd name="T123"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 h="54">
                <a:moveTo>
                  <a:pt x="9" y="54"/>
                </a:moveTo>
                <a:cubicBezTo>
                  <a:pt x="25" y="54"/>
                  <a:pt x="25" y="54"/>
                  <a:pt x="25" y="54"/>
                </a:cubicBezTo>
                <a:cubicBezTo>
                  <a:pt x="25" y="54"/>
                  <a:pt x="25" y="53"/>
                  <a:pt x="25" y="53"/>
                </a:cubicBezTo>
                <a:cubicBezTo>
                  <a:pt x="25" y="52"/>
                  <a:pt x="25" y="51"/>
                  <a:pt x="25" y="51"/>
                </a:cubicBezTo>
                <a:cubicBezTo>
                  <a:pt x="25" y="48"/>
                  <a:pt x="22" y="47"/>
                  <a:pt x="19" y="45"/>
                </a:cubicBezTo>
                <a:cubicBezTo>
                  <a:pt x="17" y="44"/>
                  <a:pt x="17" y="44"/>
                  <a:pt x="17" y="44"/>
                </a:cubicBezTo>
                <a:cubicBezTo>
                  <a:pt x="16" y="43"/>
                  <a:pt x="14" y="43"/>
                  <a:pt x="13" y="43"/>
                </a:cubicBezTo>
                <a:cubicBezTo>
                  <a:pt x="13" y="43"/>
                  <a:pt x="13" y="43"/>
                  <a:pt x="13" y="43"/>
                </a:cubicBezTo>
                <a:cubicBezTo>
                  <a:pt x="8" y="43"/>
                  <a:pt x="3" y="45"/>
                  <a:pt x="1" y="48"/>
                </a:cubicBezTo>
                <a:cubicBezTo>
                  <a:pt x="1" y="54"/>
                  <a:pt x="1" y="54"/>
                  <a:pt x="1" y="54"/>
                </a:cubicBezTo>
                <a:lnTo>
                  <a:pt x="9" y="54"/>
                </a:lnTo>
                <a:close/>
                <a:moveTo>
                  <a:pt x="32" y="54"/>
                </a:moveTo>
                <a:cubicBezTo>
                  <a:pt x="46" y="54"/>
                  <a:pt x="46" y="54"/>
                  <a:pt x="46" y="54"/>
                </a:cubicBezTo>
                <a:cubicBezTo>
                  <a:pt x="54" y="54"/>
                  <a:pt x="54" y="54"/>
                  <a:pt x="54" y="54"/>
                </a:cubicBezTo>
                <a:cubicBezTo>
                  <a:pt x="54" y="45"/>
                  <a:pt x="54" y="45"/>
                  <a:pt x="54" y="45"/>
                </a:cubicBezTo>
                <a:cubicBezTo>
                  <a:pt x="54" y="18"/>
                  <a:pt x="54" y="18"/>
                  <a:pt x="54" y="18"/>
                </a:cubicBezTo>
                <a:cubicBezTo>
                  <a:pt x="46" y="18"/>
                  <a:pt x="46" y="18"/>
                  <a:pt x="46" y="18"/>
                </a:cubicBezTo>
                <a:cubicBezTo>
                  <a:pt x="46" y="27"/>
                  <a:pt x="46" y="27"/>
                  <a:pt x="46" y="27"/>
                </a:cubicBezTo>
                <a:cubicBezTo>
                  <a:pt x="41" y="27"/>
                  <a:pt x="41" y="27"/>
                  <a:pt x="41" y="27"/>
                </a:cubicBezTo>
                <a:cubicBezTo>
                  <a:pt x="41" y="18"/>
                  <a:pt x="41" y="18"/>
                  <a:pt x="41" y="18"/>
                </a:cubicBezTo>
                <a:cubicBezTo>
                  <a:pt x="33" y="18"/>
                  <a:pt x="33" y="18"/>
                  <a:pt x="33" y="18"/>
                </a:cubicBezTo>
                <a:cubicBezTo>
                  <a:pt x="33" y="13"/>
                  <a:pt x="33" y="13"/>
                  <a:pt x="33" y="13"/>
                </a:cubicBezTo>
                <a:cubicBezTo>
                  <a:pt x="41" y="13"/>
                  <a:pt x="41" y="13"/>
                  <a:pt x="41" y="13"/>
                </a:cubicBezTo>
                <a:cubicBezTo>
                  <a:pt x="41" y="5"/>
                  <a:pt x="41" y="5"/>
                  <a:pt x="41" y="5"/>
                </a:cubicBezTo>
                <a:cubicBezTo>
                  <a:pt x="46" y="5"/>
                  <a:pt x="46" y="5"/>
                  <a:pt x="46" y="5"/>
                </a:cubicBezTo>
                <a:cubicBezTo>
                  <a:pt x="46" y="13"/>
                  <a:pt x="46" y="13"/>
                  <a:pt x="46" y="13"/>
                </a:cubicBezTo>
                <a:cubicBezTo>
                  <a:pt x="54" y="13"/>
                  <a:pt x="54" y="13"/>
                  <a:pt x="54" y="13"/>
                </a:cubicBezTo>
                <a:cubicBezTo>
                  <a:pt x="54" y="9"/>
                  <a:pt x="54" y="9"/>
                  <a:pt x="54" y="9"/>
                </a:cubicBezTo>
                <a:cubicBezTo>
                  <a:pt x="54" y="0"/>
                  <a:pt x="54" y="0"/>
                  <a:pt x="54" y="0"/>
                </a:cubicBezTo>
                <a:cubicBezTo>
                  <a:pt x="46" y="0"/>
                  <a:pt x="46" y="0"/>
                  <a:pt x="46" y="0"/>
                </a:cubicBezTo>
                <a:cubicBezTo>
                  <a:pt x="9" y="0"/>
                  <a:pt x="9" y="0"/>
                  <a:pt x="9" y="0"/>
                </a:cubicBezTo>
                <a:cubicBezTo>
                  <a:pt x="0" y="0"/>
                  <a:pt x="0" y="0"/>
                  <a:pt x="0" y="0"/>
                </a:cubicBezTo>
                <a:cubicBezTo>
                  <a:pt x="0" y="9"/>
                  <a:pt x="0" y="9"/>
                  <a:pt x="0" y="9"/>
                </a:cubicBezTo>
                <a:cubicBezTo>
                  <a:pt x="0" y="9"/>
                  <a:pt x="0" y="9"/>
                  <a:pt x="0" y="9"/>
                </a:cubicBezTo>
                <a:cubicBezTo>
                  <a:pt x="4" y="6"/>
                  <a:pt x="8" y="4"/>
                  <a:pt x="14" y="4"/>
                </a:cubicBezTo>
                <a:cubicBezTo>
                  <a:pt x="33" y="4"/>
                  <a:pt x="33" y="4"/>
                  <a:pt x="33" y="4"/>
                </a:cubicBezTo>
                <a:cubicBezTo>
                  <a:pt x="28" y="9"/>
                  <a:pt x="28" y="9"/>
                  <a:pt x="28" y="9"/>
                </a:cubicBezTo>
                <a:cubicBezTo>
                  <a:pt x="24" y="9"/>
                  <a:pt x="24" y="9"/>
                  <a:pt x="24" y="9"/>
                </a:cubicBezTo>
                <a:cubicBezTo>
                  <a:pt x="27" y="11"/>
                  <a:pt x="29" y="15"/>
                  <a:pt x="29" y="19"/>
                </a:cubicBezTo>
                <a:cubicBezTo>
                  <a:pt x="29" y="23"/>
                  <a:pt x="27" y="26"/>
                  <a:pt x="23" y="29"/>
                </a:cubicBezTo>
                <a:cubicBezTo>
                  <a:pt x="20" y="31"/>
                  <a:pt x="20" y="32"/>
                  <a:pt x="20" y="34"/>
                </a:cubicBezTo>
                <a:cubicBezTo>
                  <a:pt x="20" y="35"/>
                  <a:pt x="23" y="38"/>
                  <a:pt x="24" y="39"/>
                </a:cubicBezTo>
                <a:cubicBezTo>
                  <a:pt x="25" y="39"/>
                  <a:pt x="25" y="39"/>
                  <a:pt x="25" y="39"/>
                </a:cubicBezTo>
                <a:cubicBezTo>
                  <a:pt x="31" y="44"/>
                  <a:pt x="32" y="47"/>
                  <a:pt x="32" y="52"/>
                </a:cubicBezTo>
                <a:cubicBezTo>
                  <a:pt x="32" y="53"/>
                  <a:pt x="32" y="53"/>
                  <a:pt x="32" y="54"/>
                </a:cubicBezTo>
                <a:moveTo>
                  <a:pt x="0" y="29"/>
                </a:moveTo>
                <a:cubicBezTo>
                  <a:pt x="0" y="42"/>
                  <a:pt x="0" y="42"/>
                  <a:pt x="0" y="42"/>
                </a:cubicBezTo>
                <a:cubicBezTo>
                  <a:pt x="3" y="41"/>
                  <a:pt x="7" y="40"/>
                  <a:pt x="10" y="40"/>
                </a:cubicBezTo>
                <a:cubicBezTo>
                  <a:pt x="12" y="40"/>
                  <a:pt x="12" y="40"/>
                  <a:pt x="12" y="40"/>
                </a:cubicBezTo>
                <a:cubicBezTo>
                  <a:pt x="13" y="40"/>
                  <a:pt x="13" y="40"/>
                  <a:pt x="13" y="40"/>
                </a:cubicBezTo>
                <a:cubicBezTo>
                  <a:pt x="12" y="39"/>
                  <a:pt x="11" y="38"/>
                  <a:pt x="11" y="36"/>
                </a:cubicBezTo>
                <a:cubicBezTo>
                  <a:pt x="11" y="35"/>
                  <a:pt x="11" y="34"/>
                  <a:pt x="11" y="33"/>
                </a:cubicBezTo>
                <a:cubicBezTo>
                  <a:pt x="10" y="33"/>
                  <a:pt x="10" y="33"/>
                  <a:pt x="10" y="33"/>
                </a:cubicBezTo>
                <a:cubicBezTo>
                  <a:pt x="6" y="33"/>
                  <a:pt x="3" y="31"/>
                  <a:pt x="0" y="29"/>
                </a:cubicBezTo>
                <a:moveTo>
                  <a:pt x="11" y="8"/>
                </a:moveTo>
                <a:cubicBezTo>
                  <a:pt x="9" y="8"/>
                  <a:pt x="7" y="9"/>
                  <a:pt x="6" y="10"/>
                </a:cubicBezTo>
                <a:cubicBezTo>
                  <a:pt x="4" y="12"/>
                  <a:pt x="3" y="15"/>
                  <a:pt x="4" y="18"/>
                </a:cubicBezTo>
                <a:cubicBezTo>
                  <a:pt x="5" y="24"/>
                  <a:pt x="9" y="29"/>
                  <a:pt x="14" y="29"/>
                </a:cubicBezTo>
                <a:cubicBezTo>
                  <a:pt x="14" y="29"/>
                  <a:pt x="14" y="29"/>
                  <a:pt x="14" y="29"/>
                </a:cubicBezTo>
                <a:cubicBezTo>
                  <a:pt x="16" y="29"/>
                  <a:pt x="18" y="28"/>
                  <a:pt x="19" y="27"/>
                </a:cubicBezTo>
                <a:cubicBezTo>
                  <a:pt x="20" y="25"/>
                  <a:pt x="21" y="23"/>
                  <a:pt x="20" y="19"/>
                </a:cubicBezTo>
                <a:cubicBezTo>
                  <a:pt x="20" y="13"/>
                  <a:pt x="15" y="8"/>
                  <a:pt x="11"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6"/>
          <p:cNvSpPr>
            <a:spLocks/>
          </p:cNvSpPr>
          <p:nvPr userDrawn="1"/>
        </p:nvSpPr>
        <p:spPr bwMode="auto">
          <a:xfrm>
            <a:off x="4655596" y="6402824"/>
            <a:ext cx="234950" cy="244475"/>
          </a:xfrm>
          <a:custGeom>
            <a:avLst/>
            <a:gdLst>
              <a:gd name="T0" fmla="*/ 0 w 54"/>
              <a:gd name="T1" fmla="*/ 0 h 54"/>
              <a:gd name="T2" fmla="*/ 0 w 54"/>
              <a:gd name="T3" fmla="*/ 54 h 54"/>
              <a:gd name="T4" fmla="*/ 27 w 54"/>
              <a:gd name="T5" fmla="*/ 54 h 54"/>
              <a:gd name="T6" fmla="*/ 27 w 54"/>
              <a:gd name="T7" fmla="*/ 34 h 54"/>
              <a:gd name="T8" fmla="*/ 20 w 54"/>
              <a:gd name="T9" fmla="*/ 34 h 54"/>
              <a:gd name="T10" fmla="*/ 20 w 54"/>
              <a:gd name="T11" fmla="*/ 26 h 54"/>
              <a:gd name="T12" fmla="*/ 27 w 54"/>
              <a:gd name="T13" fmla="*/ 26 h 54"/>
              <a:gd name="T14" fmla="*/ 27 w 54"/>
              <a:gd name="T15" fmla="*/ 21 h 54"/>
              <a:gd name="T16" fmla="*/ 37 w 54"/>
              <a:gd name="T17" fmla="*/ 10 h 54"/>
              <a:gd name="T18" fmla="*/ 44 w 54"/>
              <a:gd name="T19" fmla="*/ 10 h 54"/>
              <a:gd name="T20" fmla="*/ 44 w 54"/>
              <a:gd name="T21" fmla="*/ 19 h 54"/>
              <a:gd name="T22" fmla="*/ 37 w 54"/>
              <a:gd name="T23" fmla="*/ 19 h 54"/>
              <a:gd name="T24" fmla="*/ 35 w 54"/>
              <a:gd name="T25" fmla="*/ 21 h 54"/>
              <a:gd name="T26" fmla="*/ 35 w 54"/>
              <a:gd name="T27" fmla="*/ 26 h 54"/>
              <a:gd name="T28" fmla="*/ 44 w 54"/>
              <a:gd name="T29" fmla="*/ 26 h 54"/>
              <a:gd name="T30" fmla="*/ 44 w 54"/>
              <a:gd name="T31" fmla="*/ 34 h 54"/>
              <a:gd name="T32" fmla="*/ 35 w 54"/>
              <a:gd name="T33" fmla="*/ 34 h 54"/>
              <a:gd name="T34" fmla="*/ 35 w 54"/>
              <a:gd name="T35" fmla="*/ 54 h 54"/>
              <a:gd name="T36" fmla="*/ 54 w 54"/>
              <a:gd name="T37" fmla="*/ 54 h 54"/>
              <a:gd name="T38" fmla="*/ 54 w 54"/>
              <a:gd name="T39" fmla="*/ 0 h 54"/>
              <a:gd name="T40" fmla="*/ 0 w 54"/>
              <a:gd name="T4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54">
                <a:moveTo>
                  <a:pt x="0" y="0"/>
                </a:moveTo>
                <a:cubicBezTo>
                  <a:pt x="0" y="54"/>
                  <a:pt x="0" y="54"/>
                  <a:pt x="0" y="54"/>
                </a:cubicBezTo>
                <a:cubicBezTo>
                  <a:pt x="27" y="54"/>
                  <a:pt x="27" y="54"/>
                  <a:pt x="27" y="54"/>
                </a:cubicBezTo>
                <a:cubicBezTo>
                  <a:pt x="27" y="34"/>
                  <a:pt x="27" y="34"/>
                  <a:pt x="27" y="34"/>
                </a:cubicBezTo>
                <a:cubicBezTo>
                  <a:pt x="20" y="34"/>
                  <a:pt x="20" y="34"/>
                  <a:pt x="20" y="34"/>
                </a:cubicBezTo>
                <a:cubicBezTo>
                  <a:pt x="20" y="26"/>
                  <a:pt x="20" y="26"/>
                  <a:pt x="20" y="26"/>
                </a:cubicBezTo>
                <a:cubicBezTo>
                  <a:pt x="27" y="26"/>
                  <a:pt x="27" y="26"/>
                  <a:pt x="27" y="26"/>
                </a:cubicBezTo>
                <a:cubicBezTo>
                  <a:pt x="27" y="21"/>
                  <a:pt x="27" y="21"/>
                  <a:pt x="27" y="21"/>
                </a:cubicBezTo>
                <a:cubicBezTo>
                  <a:pt x="27" y="15"/>
                  <a:pt x="31" y="10"/>
                  <a:pt x="37" y="10"/>
                </a:cubicBezTo>
                <a:cubicBezTo>
                  <a:pt x="44" y="10"/>
                  <a:pt x="44" y="10"/>
                  <a:pt x="44" y="10"/>
                </a:cubicBezTo>
                <a:cubicBezTo>
                  <a:pt x="44" y="19"/>
                  <a:pt x="44" y="19"/>
                  <a:pt x="44" y="19"/>
                </a:cubicBezTo>
                <a:cubicBezTo>
                  <a:pt x="37" y="19"/>
                  <a:pt x="37" y="19"/>
                  <a:pt x="37" y="19"/>
                </a:cubicBezTo>
                <a:cubicBezTo>
                  <a:pt x="36" y="19"/>
                  <a:pt x="35" y="20"/>
                  <a:pt x="35" y="21"/>
                </a:cubicBezTo>
                <a:cubicBezTo>
                  <a:pt x="35" y="26"/>
                  <a:pt x="35" y="26"/>
                  <a:pt x="35" y="26"/>
                </a:cubicBezTo>
                <a:cubicBezTo>
                  <a:pt x="44" y="26"/>
                  <a:pt x="44" y="26"/>
                  <a:pt x="44" y="26"/>
                </a:cubicBezTo>
                <a:cubicBezTo>
                  <a:pt x="44" y="34"/>
                  <a:pt x="44" y="34"/>
                  <a:pt x="44" y="34"/>
                </a:cubicBezTo>
                <a:cubicBezTo>
                  <a:pt x="35" y="34"/>
                  <a:pt x="35" y="34"/>
                  <a:pt x="35" y="34"/>
                </a:cubicBezTo>
                <a:cubicBezTo>
                  <a:pt x="35" y="54"/>
                  <a:pt x="35" y="54"/>
                  <a:pt x="35" y="54"/>
                </a:cubicBezTo>
                <a:cubicBezTo>
                  <a:pt x="54" y="54"/>
                  <a:pt x="54" y="54"/>
                  <a:pt x="54" y="54"/>
                </a:cubicBezTo>
                <a:cubicBezTo>
                  <a:pt x="54" y="0"/>
                  <a:pt x="54" y="0"/>
                  <a:pt x="54"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7"/>
          <p:cNvSpPr>
            <a:spLocks noEditPoints="1"/>
          </p:cNvSpPr>
          <p:nvPr userDrawn="1"/>
        </p:nvSpPr>
        <p:spPr bwMode="auto">
          <a:xfrm>
            <a:off x="4950871" y="6402824"/>
            <a:ext cx="236537"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28 w 54"/>
              <a:gd name="T11" fmla="*/ 36 h 54"/>
              <a:gd name="T12" fmla="*/ 37 w 54"/>
              <a:gd name="T13" fmla="*/ 36 h 54"/>
              <a:gd name="T14" fmla="*/ 41 w 54"/>
              <a:gd name="T15" fmla="*/ 40 h 54"/>
              <a:gd name="T16" fmla="*/ 37 w 54"/>
              <a:gd name="T17" fmla="*/ 44 h 54"/>
              <a:gd name="T18" fmla="*/ 27 w 54"/>
              <a:gd name="T19" fmla="*/ 44 h 54"/>
              <a:gd name="T20" fmla="*/ 14 w 54"/>
              <a:gd name="T21" fmla="*/ 30 h 54"/>
              <a:gd name="T22" fmla="*/ 14 w 54"/>
              <a:gd name="T23" fmla="*/ 15 h 54"/>
              <a:gd name="T24" fmla="*/ 18 w 54"/>
              <a:gd name="T25" fmla="*/ 11 h 54"/>
              <a:gd name="T26" fmla="*/ 22 w 54"/>
              <a:gd name="T27" fmla="*/ 15 h 54"/>
              <a:gd name="T28" fmla="*/ 22 w 54"/>
              <a:gd name="T29" fmla="*/ 19 h 54"/>
              <a:gd name="T30" fmla="*/ 37 w 54"/>
              <a:gd name="T31" fmla="*/ 19 h 54"/>
              <a:gd name="T32" fmla="*/ 41 w 54"/>
              <a:gd name="T33" fmla="*/ 23 h 54"/>
              <a:gd name="T34" fmla="*/ 37 w 54"/>
              <a:gd name="T35" fmla="*/ 28 h 54"/>
              <a:gd name="T36" fmla="*/ 22 w 54"/>
              <a:gd name="T37" fmla="*/ 28 h 54"/>
              <a:gd name="T38" fmla="*/ 22 w 54"/>
              <a:gd name="T39" fmla="*/ 30 h 54"/>
              <a:gd name="T40" fmla="*/ 28 w 54"/>
              <a:gd name="T41"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28" y="36"/>
                </a:moveTo>
                <a:cubicBezTo>
                  <a:pt x="37" y="36"/>
                  <a:pt x="37" y="36"/>
                  <a:pt x="37" y="36"/>
                </a:cubicBezTo>
                <a:cubicBezTo>
                  <a:pt x="39" y="36"/>
                  <a:pt x="41" y="38"/>
                  <a:pt x="41" y="40"/>
                </a:cubicBezTo>
                <a:cubicBezTo>
                  <a:pt x="41" y="43"/>
                  <a:pt x="39" y="44"/>
                  <a:pt x="37" y="44"/>
                </a:cubicBezTo>
                <a:cubicBezTo>
                  <a:pt x="27" y="44"/>
                  <a:pt x="27" y="44"/>
                  <a:pt x="27" y="44"/>
                </a:cubicBezTo>
                <a:cubicBezTo>
                  <a:pt x="20" y="44"/>
                  <a:pt x="14" y="38"/>
                  <a:pt x="14" y="30"/>
                </a:cubicBezTo>
                <a:cubicBezTo>
                  <a:pt x="14" y="15"/>
                  <a:pt x="14" y="15"/>
                  <a:pt x="14" y="15"/>
                </a:cubicBezTo>
                <a:cubicBezTo>
                  <a:pt x="14" y="12"/>
                  <a:pt x="16" y="11"/>
                  <a:pt x="18" y="11"/>
                </a:cubicBezTo>
                <a:cubicBezTo>
                  <a:pt x="20" y="11"/>
                  <a:pt x="22" y="12"/>
                  <a:pt x="22" y="15"/>
                </a:cubicBezTo>
                <a:cubicBezTo>
                  <a:pt x="22" y="19"/>
                  <a:pt x="22" y="19"/>
                  <a:pt x="22" y="19"/>
                </a:cubicBezTo>
                <a:cubicBezTo>
                  <a:pt x="37" y="19"/>
                  <a:pt x="37" y="19"/>
                  <a:pt x="37" y="19"/>
                </a:cubicBezTo>
                <a:cubicBezTo>
                  <a:pt x="39" y="19"/>
                  <a:pt x="41" y="21"/>
                  <a:pt x="41" y="23"/>
                </a:cubicBezTo>
                <a:cubicBezTo>
                  <a:pt x="41" y="26"/>
                  <a:pt x="39" y="28"/>
                  <a:pt x="37" y="28"/>
                </a:cubicBezTo>
                <a:cubicBezTo>
                  <a:pt x="22" y="28"/>
                  <a:pt x="22" y="28"/>
                  <a:pt x="22" y="28"/>
                </a:cubicBezTo>
                <a:cubicBezTo>
                  <a:pt x="22" y="30"/>
                  <a:pt x="22" y="30"/>
                  <a:pt x="22" y="30"/>
                </a:cubicBezTo>
                <a:cubicBezTo>
                  <a:pt x="22" y="33"/>
                  <a:pt x="25" y="36"/>
                  <a:pt x="28" y="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8"/>
          <p:cNvSpPr>
            <a:spLocks noEditPoints="1"/>
          </p:cNvSpPr>
          <p:nvPr userDrawn="1"/>
        </p:nvSpPr>
        <p:spPr bwMode="auto">
          <a:xfrm>
            <a:off x="4053934" y="6402824"/>
            <a:ext cx="234950"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20 w 54"/>
              <a:gd name="T11" fmla="*/ 44 h 54"/>
              <a:gd name="T12" fmla="*/ 14 w 54"/>
              <a:gd name="T13" fmla="*/ 44 h 54"/>
              <a:gd name="T14" fmla="*/ 14 w 54"/>
              <a:gd name="T15" fmla="*/ 20 h 54"/>
              <a:gd name="T16" fmla="*/ 20 w 54"/>
              <a:gd name="T17" fmla="*/ 20 h 54"/>
              <a:gd name="T18" fmla="*/ 20 w 54"/>
              <a:gd name="T19" fmla="*/ 44 h 54"/>
              <a:gd name="T20" fmla="*/ 17 w 54"/>
              <a:gd name="T21" fmla="*/ 18 h 54"/>
              <a:gd name="T22" fmla="*/ 13 w 54"/>
              <a:gd name="T23" fmla="*/ 14 h 54"/>
              <a:gd name="T24" fmla="*/ 17 w 54"/>
              <a:gd name="T25" fmla="*/ 9 h 54"/>
              <a:gd name="T26" fmla="*/ 21 w 54"/>
              <a:gd name="T27" fmla="*/ 14 h 54"/>
              <a:gd name="T28" fmla="*/ 17 w 54"/>
              <a:gd name="T29" fmla="*/ 18 h 54"/>
              <a:gd name="T30" fmla="*/ 44 w 54"/>
              <a:gd name="T31" fmla="*/ 44 h 54"/>
              <a:gd name="T32" fmla="*/ 37 w 54"/>
              <a:gd name="T33" fmla="*/ 44 h 54"/>
              <a:gd name="T34" fmla="*/ 37 w 54"/>
              <a:gd name="T35" fmla="*/ 30 h 54"/>
              <a:gd name="T36" fmla="*/ 36 w 54"/>
              <a:gd name="T37" fmla="*/ 28 h 54"/>
              <a:gd name="T38" fmla="*/ 33 w 54"/>
              <a:gd name="T39" fmla="*/ 28 h 54"/>
              <a:gd name="T40" fmla="*/ 31 w 54"/>
              <a:gd name="T41" fmla="*/ 29 h 54"/>
              <a:gd name="T42" fmla="*/ 31 w 54"/>
              <a:gd name="T43" fmla="*/ 44 h 54"/>
              <a:gd name="T44" fmla="*/ 24 w 54"/>
              <a:gd name="T45" fmla="*/ 44 h 54"/>
              <a:gd name="T46" fmla="*/ 24 w 54"/>
              <a:gd name="T47" fmla="*/ 20 h 54"/>
              <a:gd name="T48" fmla="*/ 31 w 54"/>
              <a:gd name="T49" fmla="*/ 20 h 54"/>
              <a:gd name="T50" fmla="*/ 31 w 54"/>
              <a:gd name="T51" fmla="*/ 21 h 54"/>
              <a:gd name="T52" fmla="*/ 40 w 54"/>
              <a:gd name="T53" fmla="*/ 22 h 54"/>
              <a:gd name="T54" fmla="*/ 44 w 54"/>
              <a:gd name="T55" fmla="*/ 30 h 54"/>
              <a:gd name="T56" fmla="*/ 44 w 54"/>
              <a:gd name="T57"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20" y="44"/>
                </a:moveTo>
                <a:cubicBezTo>
                  <a:pt x="14" y="44"/>
                  <a:pt x="14" y="44"/>
                  <a:pt x="14" y="44"/>
                </a:cubicBezTo>
                <a:cubicBezTo>
                  <a:pt x="14" y="20"/>
                  <a:pt x="14" y="20"/>
                  <a:pt x="14" y="20"/>
                </a:cubicBezTo>
                <a:cubicBezTo>
                  <a:pt x="20" y="20"/>
                  <a:pt x="20" y="20"/>
                  <a:pt x="20" y="20"/>
                </a:cubicBezTo>
                <a:lnTo>
                  <a:pt x="20" y="44"/>
                </a:lnTo>
                <a:close/>
                <a:moveTo>
                  <a:pt x="17" y="18"/>
                </a:moveTo>
                <a:cubicBezTo>
                  <a:pt x="15" y="18"/>
                  <a:pt x="13" y="16"/>
                  <a:pt x="13" y="14"/>
                </a:cubicBezTo>
                <a:cubicBezTo>
                  <a:pt x="13" y="11"/>
                  <a:pt x="15" y="9"/>
                  <a:pt x="17" y="9"/>
                </a:cubicBezTo>
                <a:cubicBezTo>
                  <a:pt x="19" y="9"/>
                  <a:pt x="21" y="11"/>
                  <a:pt x="21" y="14"/>
                </a:cubicBezTo>
                <a:cubicBezTo>
                  <a:pt x="21" y="16"/>
                  <a:pt x="19" y="18"/>
                  <a:pt x="17" y="18"/>
                </a:cubicBezTo>
                <a:moveTo>
                  <a:pt x="44" y="44"/>
                </a:moveTo>
                <a:cubicBezTo>
                  <a:pt x="37" y="44"/>
                  <a:pt x="37" y="44"/>
                  <a:pt x="37" y="44"/>
                </a:cubicBezTo>
                <a:cubicBezTo>
                  <a:pt x="37" y="30"/>
                  <a:pt x="37" y="30"/>
                  <a:pt x="37" y="30"/>
                </a:cubicBezTo>
                <a:cubicBezTo>
                  <a:pt x="37" y="29"/>
                  <a:pt x="37" y="28"/>
                  <a:pt x="36" y="28"/>
                </a:cubicBezTo>
                <a:cubicBezTo>
                  <a:pt x="36" y="27"/>
                  <a:pt x="34" y="27"/>
                  <a:pt x="33" y="28"/>
                </a:cubicBezTo>
                <a:cubicBezTo>
                  <a:pt x="31" y="29"/>
                  <a:pt x="31" y="29"/>
                  <a:pt x="31" y="29"/>
                </a:cubicBezTo>
                <a:cubicBezTo>
                  <a:pt x="31" y="44"/>
                  <a:pt x="31" y="44"/>
                  <a:pt x="31" y="44"/>
                </a:cubicBezTo>
                <a:cubicBezTo>
                  <a:pt x="24" y="44"/>
                  <a:pt x="24" y="44"/>
                  <a:pt x="24" y="44"/>
                </a:cubicBezTo>
                <a:cubicBezTo>
                  <a:pt x="24" y="20"/>
                  <a:pt x="24" y="20"/>
                  <a:pt x="24" y="20"/>
                </a:cubicBezTo>
                <a:cubicBezTo>
                  <a:pt x="31" y="20"/>
                  <a:pt x="31" y="20"/>
                  <a:pt x="31" y="20"/>
                </a:cubicBezTo>
                <a:cubicBezTo>
                  <a:pt x="31" y="21"/>
                  <a:pt x="31" y="21"/>
                  <a:pt x="31" y="21"/>
                </a:cubicBezTo>
                <a:cubicBezTo>
                  <a:pt x="33" y="20"/>
                  <a:pt x="37" y="20"/>
                  <a:pt x="40" y="22"/>
                </a:cubicBezTo>
                <a:cubicBezTo>
                  <a:pt x="42" y="23"/>
                  <a:pt x="44" y="27"/>
                  <a:pt x="44" y="30"/>
                </a:cubicBezTo>
                <a:lnTo>
                  <a:pt x="44"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9"/>
          <p:cNvSpPr>
            <a:spLocks noEditPoints="1"/>
          </p:cNvSpPr>
          <p:nvPr userDrawn="1"/>
        </p:nvSpPr>
        <p:spPr bwMode="auto">
          <a:xfrm>
            <a:off x="5552534" y="6402824"/>
            <a:ext cx="234950"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38 w 54"/>
              <a:gd name="T11" fmla="*/ 35 h 54"/>
              <a:gd name="T12" fmla="*/ 26 w 54"/>
              <a:gd name="T13" fmla="*/ 36 h 54"/>
              <a:gd name="T14" fmla="*/ 24 w 54"/>
              <a:gd name="T15" fmla="*/ 35 h 54"/>
              <a:gd name="T16" fmla="*/ 20 w 54"/>
              <a:gd name="T17" fmla="*/ 47 h 54"/>
              <a:gd name="T18" fmla="*/ 18 w 54"/>
              <a:gd name="T19" fmla="*/ 47 h 54"/>
              <a:gd name="T20" fmla="*/ 18 w 54"/>
              <a:gd name="T21" fmla="*/ 47 h 54"/>
              <a:gd name="T22" fmla="*/ 18 w 54"/>
              <a:gd name="T23" fmla="*/ 41 h 54"/>
              <a:gd name="T24" fmla="*/ 21 w 54"/>
              <a:gd name="T25" fmla="*/ 27 h 54"/>
              <a:gd name="T26" fmla="*/ 20 w 54"/>
              <a:gd name="T27" fmla="*/ 22 h 54"/>
              <a:gd name="T28" fmla="*/ 28 w 54"/>
              <a:gd name="T29" fmla="*/ 19 h 54"/>
              <a:gd name="T30" fmla="*/ 27 w 54"/>
              <a:gd name="T31" fmla="*/ 33 h 54"/>
              <a:gd name="T32" fmla="*/ 31 w 54"/>
              <a:gd name="T33" fmla="*/ 34 h 54"/>
              <a:gd name="T34" fmla="*/ 33 w 54"/>
              <a:gd name="T35" fmla="*/ 13 h 54"/>
              <a:gd name="T36" fmla="*/ 16 w 54"/>
              <a:gd name="T37" fmla="*/ 24 h 54"/>
              <a:gd name="T38" fmla="*/ 17 w 54"/>
              <a:gd name="T39" fmla="*/ 32 h 54"/>
              <a:gd name="T40" fmla="*/ 11 w 54"/>
              <a:gd name="T41" fmla="*/ 23 h 54"/>
              <a:gd name="T42" fmla="*/ 30 w 54"/>
              <a:gd name="T43" fmla="*/ 8 h 54"/>
              <a:gd name="T44" fmla="*/ 43 w 54"/>
              <a:gd name="T45" fmla="*/ 20 h 54"/>
              <a:gd name="T46" fmla="*/ 38 w 54"/>
              <a:gd name="T4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38" y="35"/>
                </a:moveTo>
                <a:cubicBezTo>
                  <a:pt x="35" y="37"/>
                  <a:pt x="29" y="39"/>
                  <a:pt x="26" y="36"/>
                </a:cubicBezTo>
                <a:cubicBezTo>
                  <a:pt x="25" y="36"/>
                  <a:pt x="25" y="35"/>
                  <a:pt x="24" y="35"/>
                </a:cubicBezTo>
                <a:cubicBezTo>
                  <a:pt x="23" y="39"/>
                  <a:pt x="22" y="44"/>
                  <a:pt x="20" y="47"/>
                </a:cubicBezTo>
                <a:cubicBezTo>
                  <a:pt x="18" y="47"/>
                  <a:pt x="18" y="47"/>
                  <a:pt x="18" y="47"/>
                </a:cubicBezTo>
                <a:cubicBezTo>
                  <a:pt x="18" y="47"/>
                  <a:pt x="18" y="47"/>
                  <a:pt x="18" y="47"/>
                </a:cubicBezTo>
                <a:cubicBezTo>
                  <a:pt x="17" y="45"/>
                  <a:pt x="18" y="42"/>
                  <a:pt x="18" y="41"/>
                </a:cubicBezTo>
                <a:cubicBezTo>
                  <a:pt x="18" y="37"/>
                  <a:pt x="21" y="31"/>
                  <a:pt x="21" y="27"/>
                </a:cubicBezTo>
                <a:cubicBezTo>
                  <a:pt x="21" y="26"/>
                  <a:pt x="20" y="24"/>
                  <a:pt x="20" y="22"/>
                </a:cubicBezTo>
                <a:cubicBezTo>
                  <a:pt x="21" y="18"/>
                  <a:pt x="26" y="15"/>
                  <a:pt x="28" y="19"/>
                </a:cubicBezTo>
                <a:cubicBezTo>
                  <a:pt x="30" y="24"/>
                  <a:pt x="23" y="29"/>
                  <a:pt x="27" y="33"/>
                </a:cubicBezTo>
                <a:cubicBezTo>
                  <a:pt x="27" y="33"/>
                  <a:pt x="29" y="34"/>
                  <a:pt x="31" y="34"/>
                </a:cubicBezTo>
                <a:cubicBezTo>
                  <a:pt x="38" y="32"/>
                  <a:pt x="39" y="17"/>
                  <a:pt x="33" y="13"/>
                </a:cubicBezTo>
                <a:cubicBezTo>
                  <a:pt x="24" y="8"/>
                  <a:pt x="15" y="16"/>
                  <a:pt x="16" y="24"/>
                </a:cubicBezTo>
                <a:cubicBezTo>
                  <a:pt x="16" y="27"/>
                  <a:pt x="19" y="29"/>
                  <a:pt x="17" y="32"/>
                </a:cubicBezTo>
                <a:cubicBezTo>
                  <a:pt x="13" y="30"/>
                  <a:pt x="11" y="27"/>
                  <a:pt x="11" y="23"/>
                </a:cubicBezTo>
                <a:cubicBezTo>
                  <a:pt x="11" y="13"/>
                  <a:pt x="20" y="7"/>
                  <a:pt x="30" y="8"/>
                </a:cubicBezTo>
                <a:cubicBezTo>
                  <a:pt x="37" y="9"/>
                  <a:pt x="42" y="14"/>
                  <a:pt x="43" y="20"/>
                </a:cubicBezTo>
                <a:cubicBezTo>
                  <a:pt x="43" y="25"/>
                  <a:pt x="41" y="32"/>
                  <a:pt x="38" y="3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0"/>
          <p:cNvSpPr>
            <a:spLocks noEditPoints="1"/>
          </p:cNvSpPr>
          <p:nvPr userDrawn="1"/>
        </p:nvSpPr>
        <p:spPr bwMode="auto">
          <a:xfrm>
            <a:off x="5252496" y="6402824"/>
            <a:ext cx="234950"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15 w 54"/>
              <a:gd name="T11" fmla="*/ 44 h 54"/>
              <a:gd name="T12" fmla="*/ 10 w 54"/>
              <a:gd name="T13" fmla="*/ 40 h 54"/>
              <a:gd name="T14" fmla="*/ 15 w 54"/>
              <a:gd name="T15" fmla="*/ 36 h 54"/>
              <a:gd name="T16" fmla="*/ 19 w 54"/>
              <a:gd name="T17" fmla="*/ 40 h 54"/>
              <a:gd name="T18" fmla="*/ 15 w 54"/>
              <a:gd name="T19" fmla="*/ 44 h 54"/>
              <a:gd name="T20" fmla="*/ 26 w 54"/>
              <a:gd name="T21" fmla="*/ 44 h 54"/>
              <a:gd name="T22" fmla="*/ 21 w 54"/>
              <a:gd name="T23" fmla="*/ 34 h 54"/>
              <a:gd name="T24" fmla="*/ 10 w 54"/>
              <a:gd name="T25" fmla="*/ 29 h 54"/>
              <a:gd name="T26" fmla="*/ 10 w 54"/>
              <a:gd name="T27" fmla="*/ 23 h 54"/>
              <a:gd name="T28" fmla="*/ 31 w 54"/>
              <a:gd name="T29" fmla="*/ 44 h 54"/>
              <a:gd name="T30" fmla="*/ 26 w 54"/>
              <a:gd name="T31" fmla="*/ 44 h 54"/>
              <a:gd name="T32" fmla="*/ 37 w 54"/>
              <a:gd name="T33" fmla="*/ 44 h 54"/>
              <a:gd name="T34" fmla="*/ 10 w 54"/>
              <a:gd name="T35" fmla="*/ 18 h 54"/>
              <a:gd name="T36" fmla="*/ 10 w 54"/>
              <a:gd name="T37" fmla="*/ 12 h 54"/>
              <a:gd name="T38" fmla="*/ 42 w 54"/>
              <a:gd name="T39" fmla="*/ 44 h 54"/>
              <a:gd name="T40" fmla="*/ 37 w 54"/>
              <a:gd name="T41"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15" y="44"/>
                </a:moveTo>
                <a:cubicBezTo>
                  <a:pt x="12" y="44"/>
                  <a:pt x="10" y="43"/>
                  <a:pt x="10" y="40"/>
                </a:cubicBezTo>
                <a:cubicBezTo>
                  <a:pt x="10" y="38"/>
                  <a:pt x="12" y="36"/>
                  <a:pt x="15" y="36"/>
                </a:cubicBezTo>
                <a:cubicBezTo>
                  <a:pt x="17" y="36"/>
                  <a:pt x="19" y="38"/>
                  <a:pt x="19" y="40"/>
                </a:cubicBezTo>
                <a:cubicBezTo>
                  <a:pt x="19" y="43"/>
                  <a:pt x="17" y="44"/>
                  <a:pt x="15" y="44"/>
                </a:cubicBezTo>
                <a:moveTo>
                  <a:pt x="26" y="44"/>
                </a:moveTo>
                <a:cubicBezTo>
                  <a:pt x="26" y="42"/>
                  <a:pt x="24" y="37"/>
                  <a:pt x="21" y="34"/>
                </a:cubicBezTo>
                <a:cubicBezTo>
                  <a:pt x="18" y="31"/>
                  <a:pt x="13" y="29"/>
                  <a:pt x="10" y="29"/>
                </a:cubicBezTo>
                <a:cubicBezTo>
                  <a:pt x="10" y="23"/>
                  <a:pt x="10" y="23"/>
                  <a:pt x="10" y="23"/>
                </a:cubicBezTo>
                <a:cubicBezTo>
                  <a:pt x="22" y="23"/>
                  <a:pt x="31" y="33"/>
                  <a:pt x="31" y="44"/>
                </a:cubicBezTo>
                <a:lnTo>
                  <a:pt x="26" y="44"/>
                </a:lnTo>
                <a:close/>
                <a:moveTo>
                  <a:pt x="37" y="44"/>
                </a:moveTo>
                <a:cubicBezTo>
                  <a:pt x="37" y="30"/>
                  <a:pt x="25" y="18"/>
                  <a:pt x="10" y="18"/>
                </a:cubicBezTo>
                <a:cubicBezTo>
                  <a:pt x="10" y="12"/>
                  <a:pt x="10" y="12"/>
                  <a:pt x="10" y="12"/>
                </a:cubicBezTo>
                <a:cubicBezTo>
                  <a:pt x="28" y="12"/>
                  <a:pt x="42" y="27"/>
                  <a:pt x="42" y="44"/>
                </a:cubicBezTo>
                <a:lnTo>
                  <a:pt x="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1"/>
          <p:cNvSpPr>
            <a:spLocks noEditPoints="1"/>
          </p:cNvSpPr>
          <p:nvPr userDrawn="1"/>
        </p:nvSpPr>
        <p:spPr bwMode="auto">
          <a:xfrm>
            <a:off x="4353971" y="6402824"/>
            <a:ext cx="236537" cy="244475"/>
          </a:xfrm>
          <a:custGeom>
            <a:avLst/>
            <a:gdLst>
              <a:gd name="T0" fmla="*/ 0 w 149"/>
              <a:gd name="T1" fmla="*/ 154 h 154"/>
              <a:gd name="T2" fmla="*/ 149 w 149"/>
              <a:gd name="T3" fmla="*/ 154 h 154"/>
              <a:gd name="T4" fmla="*/ 149 w 149"/>
              <a:gd name="T5" fmla="*/ 0 h 154"/>
              <a:gd name="T6" fmla="*/ 0 w 149"/>
              <a:gd name="T7" fmla="*/ 0 h 154"/>
              <a:gd name="T8" fmla="*/ 0 w 149"/>
              <a:gd name="T9" fmla="*/ 154 h 154"/>
              <a:gd name="T10" fmla="*/ 42 w 149"/>
              <a:gd name="T11" fmla="*/ 122 h 154"/>
              <a:gd name="T12" fmla="*/ 42 w 149"/>
              <a:gd name="T13" fmla="*/ 34 h 154"/>
              <a:gd name="T14" fmla="*/ 105 w 149"/>
              <a:gd name="T15" fmla="*/ 80 h 154"/>
              <a:gd name="T16" fmla="*/ 42 w 149"/>
              <a:gd name="T17" fmla="*/ 12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54">
                <a:moveTo>
                  <a:pt x="0" y="154"/>
                </a:moveTo>
                <a:lnTo>
                  <a:pt x="149" y="154"/>
                </a:lnTo>
                <a:lnTo>
                  <a:pt x="149" y="0"/>
                </a:lnTo>
                <a:lnTo>
                  <a:pt x="0" y="0"/>
                </a:lnTo>
                <a:lnTo>
                  <a:pt x="0" y="154"/>
                </a:lnTo>
                <a:close/>
                <a:moveTo>
                  <a:pt x="42" y="122"/>
                </a:moveTo>
                <a:lnTo>
                  <a:pt x="42" y="34"/>
                </a:lnTo>
                <a:lnTo>
                  <a:pt x="105" y="80"/>
                </a:lnTo>
                <a:lnTo>
                  <a:pt x="42"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28" name="Group 27"/>
          <p:cNvGrpSpPr/>
          <p:nvPr userDrawn="1"/>
        </p:nvGrpSpPr>
        <p:grpSpPr>
          <a:xfrm>
            <a:off x="11548481" y="73568"/>
            <a:ext cx="409580" cy="338886"/>
            <a:chOff x="10987081" y="138792"/>
            <a:chExt cx="409580" cy="338886"/>
          </a:xfrm>
          <a:solidFill>
            <a:schemeClr val="bg1"/>
          </a:solidFill>
        </p:grpSpPr>
        <p:grpSp>
          <p:nvGrpSpPr>
            <p:cNvPr id="29" name="Group 26"/>
            <p:cNvGrpSpPr/>
            <p:nvPr userDrawn="1"/>
          </p:nvGrpSpPr>
          <p:grpSpPr>
            <a:xfrm>
              <a:off x="11011908" y="146161"/>
              <a:ext cx="384753" cy="331517"/>
              <a:chOff x="9021034" y="119041"/>
              <a:chExt cx="630093" cy="553987"/>
            </a:xfrm>
            <a:grpFill/>
          </p:grpSpPr>
          <p:sp>
            <p:nvSpPr>
              <p:cNvPr id="32" name="TextBox 29"/>
              <p:cNvSpPr txBox="1"/>
              <p:nvPr userDrawn="1"/>
            </p:nvSpPr>
            <p:spPr>
              <a:xfrm>
                <a:off x="9021034" y="514076"/>
                <a:ext cx="630093" cy="158952"/>
              </a:xfrm>
              <a:prstGeom prst="rect">
                <a:avLst/>
              </a:prstGeom>
              <a:noFill/>
            </p:spPr>
            <p:txBody>
              <a:bodyPr wrap="square" lIns="0" tIns="18000" rIns="0" bIns="0" rtlCol="0">
                <a:spAutoFit/>
              </a:bodyPr>
              <a:lstStyle/>
              <a:p>
                <a:pPr algn="ctr"/>
                <a:r>
                  <a:rPr lang="en-GB" sz="500" b="1">
                    <a:solidFill>
                      <a:schemeClr val="bg1"/>
                    </a:solidFill>
                  </a:rPr>
                  <a:t>RESTRICTED</a:t>
                </a:r>
              </a:p>
            </p:txBody>
          </p:sp>
          <p:grpSp>
            <p:nvGrpSpPr>
              <p:cNvPr id="33" name="Group 30"/>
              <p:cNvGrpSpPr/>
              <p:nvPr userDrawn="1"/>
            </p:nvGrpSpPr>
            <p:grpSpPr>
              <a:xfrm>
                <a:off x="9094418" y="119041"/>
                <a:ext cx="477460" cy="431416"/>
                <a:chOff x="8532895" y="91935"/>
                <a:chExt cx="504900" cy="444531"/>
              </a:xfrm>
              <a:grpFill/>
            </p:grpSpPr>
            <p:sp>
              <p:nvSpPr>
                <p:cNvPr id="34" name="Freeform 22"/>
                <p:cNvSpPr>
                  <a:spLocks/>
                </p:cNvSpPr>
                <p:nvPr userDrawn="1"/>
              </p:nvSpPr>
              <p:spPr bwMode="auto">
                <a:xfrm>
                  <a:off x="8746928" y="157791"/>
                  <a:ext cx="87809" cy="107018"/>
                </a:xfrm>
                <a:custGeom>
                  <a:avLst/>
                  <a:gdLst>
                    <a:gd name="T0" fmla="*/ 44 w 64"/>
                    <a:gd name="T1" fmla="*/ 56 h 78"/>
                    <a:gd name="T2" fmla="*/ 44 w 64"/>
                    <a:gd name="T3" fmla="*/ 56 h 78"/>
                    <a:gd name="T4" fmla="*/ 46 w 64"/>
                    <a:gd name="T5" fmla="*/ 46 h 78"/>
                    <a:gd name="T6" fmla="*/ 50 w 64"/>
                    <a:gd name="T7" fmla="*/ 36 h 78"/>
                    <a:gd name="T8" fmla="*/ 56 w 64"/>
                    <a:gd name="T9" fmla="*/ 26 h 78"/>
                    <a:gd name="T10" fmla="*/ 64 w 64"/>
                    <a:gd name="T11" fmla="*/ 20 h 78"/>
                    <a:gd name="T12" fmla="*/ 64 w 64"/>
                    <a:gd name="T13" fmla="*/ 20 h 78"/>
                    <a:gd name="T14" fmla="*/ 58 w 64"/>
                    <a:gd name="T15" fmla="*/ 12 h 78"/>
                    <a:gd name="T16" fmla="*/ 50 w 64"/>
                    <a:gd name="T17" fmla="*/ 6 h 78"/>
                    <a:gd name="T18" fmla="*/ 42 w 64"/>
                    <a:gd name="T19" fmla="*/ 2 h 78"/>
                    <a:gd name="T20" fmla="*/ 30 w 64"/>
                    <a:gd name="T21" fmla="*/ 0 h 78"/>
                    <a:gd name="T22" fmla="*/ 30 w 64"/>
                    <a:gd name="T23" fmla="*/ 0 h 78"/>
                    <a:gd name="T24" fmla="*/ 34 w 64"/>
                    <a:gd name="T25" fmla="*/ 8 h 78"/>
                    <a:gd name="T26" fmla="*/ 34 w 64"/>
                    <a:gd name="T27" fmla="*/ 18 h 78"/>
                    <a:gd name="T28" fmla="*/ 34 w 64"/>
                    <a:gd name="T29" fmla="*/ 18 h 78"/>
                    <a:gd name="T30" fmla="*/ 34 w 64"/>
                    <a:gd name="T31" fmla="*/ 26 h 78"/>
                    <a:gd name="T32" fmla="*/ 32 w 64"/>
                    <a:gd name="T33" fmla="*/ 32 h 78"/>
                    <a:gd name="T34" fmla="*/ 28 w 64"/>
                    <a:gd name="T35" fmla="*/ 40 h 78"/>
                    <a:gd name="T36" fmla="*/ 24 w 64"/>
                    <a:gd name="T37" fmla="*/ 46 h 78"/>
                    <a:gd name="T38" fmla="*/ 14 w 64"/>
                    <a:gd name="T39" fmla="*/ 56 h 78"/>
                    <a:gd name="T40" fmla="*/ 8 w 64"/>
                    <a:gd name="T41" fmla="*/ 60 h 78"/>
                    <a:gd name="T42" fmla="*/ 0 w 64"/>
                    <a:gd name="T43" fmla="*/ 62 h 78"/>
                    <a:gd name="T44" fmla="*/ 0 w 64"/>
                    <a:gd name="T45" fmla="*/ 62 h 78"/>
                    <a:gd name="T46" fmla="*/ 6 w 64"/>
                    <a:gd name="T47" fmla="*/ 68 h 78"/>
                    <a:gd name="T48" fmla="*/ 14 w 64"/>
                    <a:gd name="T49" fmla="*/ 74 h 78"/>
                    <a:gd name="T50" fmla="*/ 22 w 64"/>
                    <a:gd name="T51" fmla="*/ 76 h 78"/>
                    <a:gd name="T52" fmla="*/ 30 w 64"/>
                    <a:gd name="T53" fmla="*/ 78 h 78"/>
                    <a:gd name="T54" fmla="*/ 30 w 64"/>
                    <a:gd name="T55" fmla="*/ 78 h 78"/>
                    <a:gd name="T56" fmla="*/ 40 w 64"/>
                    <a:gd name="T57" fmla="*/ 76 h 78"/>
                    <a:gd name="T58" fmla="*/ 46 w 64"/>
                    <a:gd name="T59" fmla="*/ 72 h 78"/>
                    <a:gd name="T60" fmla="*/ 46 w 64"/>
                    <a:gd name="T61" fmla="*/ 72 h 78"/>
                    <a:gd name="T62" fmla="*/ 44 w 64"/>
                    <a:gd name="T63" fmla="*/ 56 h 78"/>
                    <a:gd name="T64" fmla="*/ 44 w 64"/>
                    <a:gd name="T65" fmla="*/ 5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78">
                      <a:moveTo>
                        <a:pt x="44" y="56"/>
                      </a:moveTo>
                      <a:lnTo>
                        <a:pt x="44" y="56"/>
                      </a:lnTo>
                      <a:lnTo>
                        <a:pt x="46" y="46"/>
                      </a:lnTo>
                      <a:lnTo>
                        <a:pt x="50" y="36"/>
                      </a:lnTo>
                      <a:lnTo>
                        <a:pt x="56" y="26"/>
                      </a:lnTo>
                      <a:lnTo>
                        <a:pt x="64" y="20"/>
                      </a:lnTo>
                      <a:lnTo>
                        <a:pt x="64" y="20"/>
                      </a:lnTo>
                      <a:lnTo>
                        <a:pt x="58" y="12"/>
                      </a:lnTo>
                      <a:lnTo>
                        <a:pt x="50" y="6"/>
                      </a:lnTo>
                      <a:lnTo>
                        <a:pt x="42" y="2"/>
                      </a:lnTo>
                      <a:lnTo>
                        <a:pt x="30" y="0"/>
                      </a:lnTo>
                      <a:lnTo>
                        <a:pt x="30" y="0"/>
                      </a:lnTo>
                      <a:lnTo>
                        <a:pt x="34" y="8"/>
                      </a:lnTo>
                      <a:lnTo>
                        <a:pt x="34" y="18"/>
                      </a:lnTo>
                      <a:lnTo>
                        <a:pt x="34" y="18"/>
                      </a:lnTo>
                      <a:lnTo>
                        <a:pt x="34" y="26"/>
                      </a:lnTo>
                      <a:lnTo>
                        <a:pt x="32" y="32"/>
                      </a:lnTo>
                      <a:lnTo>
                        <a:pt x="28" y="40"/>
                      </a:lnTo>
                      <a:lnTo>
                        <a:pt x="24" y="46"/>
                      </a:lnTo>
                      <a:lnTo>
                        <a:pt x="14" y="56"/>
                      </a:lnTo>
                      <a:lnTo>
                        <a:pt x="8" y="60"/>
                      </a:lnTo>
                      <a:lnTo>
                        <a:pt x="0" y="62"/>
                      </a:lnTo>
                      <a:lnTo>
                        <a:pt x="0" y="62"/>
                      </a:lnTo>
                      <a:lnTo>
                        <a:pt x="6" y="68"/>
                      </a:lnTo>
                      <a:lnTo>
                        <a:pt x="14" y="74"/>
                      </a:lnTo>
                      <a:lnTo>
                        <a:pt x="22" y="76"/>
                      </a:lnTo>
                      <a:lnTo>
                        <a:pt x="30" y="78"/>
                      </a:lnTo>
                      <a:lnTo>
                        <a:pt x="30" y="78"/>
                      </a:lnTo>
                      <a:lnTo>
                        <a:pt x="40" y="76"/>
                      </a:lnTo>
                      <a:lnTo>
                        <a:pt x="46" y="72"/>
                      </a:lnTo>
                      <a:lnTo>
                        <a:pt x="46" y="72"/>
                      </a:lnTo>
                      <a:lnTo>
                        <a:pt x="44" y="56"/>
                      </a:lnTo>
                      <a:lnTo>
                        <a:pt x="44" y="5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3"/>
                <p:cNvSpPr>
                  <a:spLocks/>
                </p:cNvSpPr>
                <p:nvPr userDrawn="1"/>
              </p:nvSpPr>
              <p:spPr bwMode="auto">
                <a:xfrm>
                  <a:off x="8664607" y="113887"/>
                  <a:ext cx="123481" cy="126225"/>
                </a:xfrm>
                <a:custGeom>
                  <a:avLst/>
                  <a:gdLst>
                    <a:gd name="T0" fmla="*/ 90 w 90"/>
                    <a:gd name="T1" fmla="*/ 46 h 92"/>
                    <a:gd name="T2" fmla="*/ 90 w 90"/>
                    <a:gd name="T3" fmla="*/ 46 h 92"/>
                    <a:gd name="T4" fmla="*/ 88 w 90"/>
                    <a:gd name="T5" fmla="*/ 56 h 92"/>
                    <a:gd name="T6" fmla="*/ 86 w 90"/>
                    <a:gd name="T7" fmla="*/ 64 h 92"/>
                    <a:gd name="T8" fmla="*/ 82 w 90"/>
                    <a:gd name="T9" fmla="*/ 72 h 92"/>
                    <a:gd name="T10" fmla="*/ 76 w 90"/>
                    <a:gd name="T11" fmla="*/ 80 h 92"/>
                    <a:gd name="T12" fmla="*/ 70 w 90"/>
                    <a:gd name="T13" fmla="*/ 84 h 92"/>
                    <a:gd name="T14" fmla="*/ 62 w 90"/>
                    <a:gd name="T15" fmla="*/ 90 h 92"/>
                    <a:gd name="T16" fmla="*/ 54 w 90"/>
                    <a:gd name="T17" fmla="*/ 92 h 92"/>
                    <a:gd name="T18" fmla="*/ 44 w 90"/>
                    <a:gd name="T19" fmla="*/ 92 h 92"/>
                    <a:gd name="T20" fmla="*/ 44 w 90"/>
                    <a:gd name="T21" fmla="*/ 92 h 92"/>
                    <a:gd name="T22" fmla="*/ 36 w 90"/>
                    <a:gd name="T23" fmla="*/ 92 h 92"/>
                    <a:gd name="T24" fmla="*/ 26 w 90"/>
                    <a:gd name="T25" fmla="*/ 90 h 92"/>
                    <a:gd name="T26" fmla="*/ 18 w 90"/>
                    <a:gd name="T27" fmla="*/ 84 h 92"/>
                    <a:gd name="T28" fmla="*/ 12 w 90"/>
                    <a:gd name="T29" fmla="*/ 80 h 92"/>
                    <a:gd name="T30" fmla="*/ 6 w 90"/>
                    <a:gd name="T31" fmla="*/ 72 h 92"/>
                    <a:gd name="T32" fmla="*/ 2 w 90"/>
                    <a:gd name="T33" fmla="*/ 64 h 92"/>
                    <a:gd name="T34" fmla="*/ 0 w 90"/>
                    <a:gd name="T35" fmla="*/ 56 h 92"/>
                    <a:gd name="T36" fmla="*/ 0 w 90"/>
                    <a:gd name="T37" fmla="*/ 46 h 92"/>
                    <a:gd name="T38" fmla="*/ 0 w 90"/>
                    <a:gd name="T39" fmla="*/ 46 h 92"/>
                    <a:gd name="T40" fmla="*/ 0 w 90"/>
                    <a:gd name="T41" fmla="*/ 38 h 92"/>
                    <a:gd name="T42" fmla="*/ 2 w 90"/>
                    <a:gd name="T43" fmla="*/ 28 h 92"/>
                    <a:gd name="T44" fmla="*/ 6 w 90"/>
                    <a:gd name="T45" fmla="*/ 20 h 92"/>
                    <a:gd name="T46" fmla="*/ 12 w 90"/>
                    <a:gd name="T47" fmla="*/ 14 h 92"/>
                    <a:gd name="T48" fmla="*/ 18 w 90"/>
                    <a:gd name="T49" fmla="*/ 8 h 92"/>
                    <a:gd name="T50" fmla="*/ 26 w 90"/>
                    <a:gd name="T51" fmla="*/ 4 h 92"/>
                    <a:gd name="T52" fmla="*/ 36 w 90"/>
                    <a:gd name="T53" fmla="*/ 0 h 92"/>
                    <a:gd name="T54" fmla="*/ 44 w 90"/>
                    <a:gd name="T55" fmla="*/ 0 h 92"/>
                    <a:gd name="T56" fmla="*/ 44 w 90"/>
                    <a:gd name="T57" fmla="*/ 0 h 92"/>
                    <a:gd name="T58" fmla="*/ 54 w 90"/>
                    <a:gd name="T59" fmla="*/ 0 h 92"/>
                    <a:gd name="T60" fmla="*/ 62 w 90"/>
                    <a:gd name="T61" fmla="*/ 4 h 92"/>
                    <a:gd name="T62" fmla="*/ 70 w 90"/>
                    <a:gd name="T63" fmla="*/ 8 h 92"/>
                    <a:gd name="T64" fmla="*/ 76 w 90"/>
                    <a:gd name="T65" fmla="*/ 14 h 92"/>
                    <a:gd name="T66" fmla="*/ 82 w 90"/>
                    <a:gd name="T67" fmla="*/ 20 h 92"/>
                    <a:gd name="T68" fmla="*/ 86 w 90"/>
                    <a:gd name="T69" fmla="*/ 28 h 92"/>
                    <a:gd name="T70" fmla="*/ 88 w 90"/>
                    <a:gd name="T71" fmla="*/ 38 h 92"/>
                    <a:gd name="T72" fmla="*/ 90 w 90"/>
                    <a:gd name="T73" fmla="*/ 46 h 92"/>
                    <a:gd name="T74" fmla="*/ 90 w 90"/>
                    <a:gd name="T75" fmla="*/ 4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92">
                      <a:moveTo>
                        <a:pt x="90" y="46"/>
                      </a:moveTo>
                      <a:lnTo>
                        <a:pt x="90" y="46"/>
                      </a:lnTo>
                      <a:lnTo>
                        <a:pt x="88" y="56"/>
                      </a:lnTo>
                      <a:lnTo>
                        <a:pt x="86" y="64"/>
                      </a:lnTo>
                      <a:lnTo>
                        <a:pt x="82" y="72"/>
                      </a:lnTo>
                      <a:lnTo>
                        <a:pt x="76" y="80"/>
                      </a:lnTo>
                      <a:lnTo>
                        <a:pt x="70" y="84"/>
                      </a:lnTo>
                      <a:lnTo>
                        <a:pt x="62" y="90"/>
                      </a:lnTo>
                      <a:lnTo>
                        <a:pt x="54" y="92"/>
                      </a:lnTo>
                      <a:lnTo>
                        <a:pt x="44" y="92"/>
                      </a:lnTo>
                      <a:lnTo>
                        <a:pt x="44" y="92"/>
                      </a:lnTo>
                      <a:lnTo>
                        <a:pt x="36" y="92"/>
                      </a:lnTo>
                      <a:lnTo>
                        <a:pt x="26" y="90"/>
                      </a:lnTo>
                      <a:lnTo>
                        <a:pt x="18" y="84"/>
                      </a:lnTo>
                      <a:lnTo>
                        <a:pt x="12" y="80"/>
                      </a:lnTo>
                      <a:lnTo>
                        <a:pt x="6" y="72"/>
                      </a:lnTo>
                      <a:lnTo>
                        <a:pt x="2" y="64"/>
                      </a:lnTo>
                      <a:lnTo>
                        <a:pt x="0" y="56"/>
                      </a:lnTo>
                      <a:lnTo>
                        <a:pt x="0" y="46"/>
                      </a:lnTo>
                      <a:lnTo>
                        <a:pt x="0" y="46"/>
                      </a:lnTo>
                      <a:lnTo>
                        <a:pt x="0" y="38"/>
                      </a:lnTo>
                      <a:lnTo>
                        <a:pt x="2" y="28"/>
                      </a:lnTo>
                      <a:lnTo>
                        <a:pt x="6" y="20"/>
                      </a:lnTo>
                      <a:lnTo>
                        <a:pt x="12" y="14"/>
                      </a:lnTo>
                      <a:lnTo>
                        <a:pt x="18" y="8"/>
                      </a:lnTo>
                      <a:lnTo>
                        <a:pt x="26" y="4"/>
                      </a:lnTo>
                      <a:lnTo>
                        <a:pt x="36" y="0"/>
                      </a:lnTo>
                      <a:lnTo>
                        <a:pt x="44" y="0"/>
                      </a:lnTo>
                      <a:lnTo>
                        <a:pt x="44" y="0"/>
                      </a:lnTo>
                      <a:lnTo>
                        <a:pt x="54" y="0"/>
                      </a:lnTo>
                      <a:lnTo>
                        <a:pt x="62" y="4"/>
                      </a:lnTo>
                      <a:lnTo>
                        <a:pt x="70" y="8"/>
                      </a:lnTo>
                      <a:lnTo>
                        <a:pt x="76" y="14"/>
                      </a:lnTo>
                      <a:lnTo>
                        <a:pt x="82" y="20"/>
                      </a:lnTo>
                      <a:lnTo>
                        <a:pt x="86" y="28"/>
                      </a:lnTo>
                      <a:lnTo>
                        <a:pt x="88" y="38"/>
                      </a:lnTo>
                      <a:lnTo>
                        <a:pt x="90" y="46"/>
                      </a:lnTo>
                      <a:lnTo>
                        <a:pt x="90"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4"/>
                <p:cNvSpPr>
                  <a:spLocks/>
                </p:cNvSpPr>
                <p:nvPr userDrawn="1"/>
              </p:nvSpPr>
              <p:spPr bwMode="auto">
                <a:xfrm>
                  <a:off x="8606985" y="253832"/>
                  <a:ext cx="170129" cy="252449"/>
                </a:xfrm>
                <a:custGeom>
                  <a:avLst/>
                  <a:gdLst>
                    <a:gd name="T0" fmla="*/ 118 w 124"/>
                    <a:gd name="T1" fmla="*/ 184 h 184"/>
                    <a:gd name="T2" fmla="*/ 118 w 124"/>
                    <a:gd name="T3" fmla="*/ 184 h 184"/>
                    <a:gd name="T4" fmla="*/ 124 w 124"/>
                    <a:gd name="T5" fmla="*/ 158 h 184"/>
                    <a:gd name="T6" fmla="*/ 124 w 124"/>
                    <a:gd name="T7" fmla="*/ 128 h 184"/>
                    <a:gd name="T8" fmla="*/ 124 w 124"/>
                    <a:gd name="T9" fmla="*/ 128 h 184"/>
                    <a:gd name="T10" fmla="*/ 124 w 124"/>
                    <a:gd name="T11" fmla="*/ 102 h 184"/>
                    <a:gd name="T12" fmla="*/ 120 w 124"/>
                    <a:gd name="T13" fmla="*/ 78 h 184"/>
                    <a:gd name="T14" fmla="*/ 114 w 124"/>
                    <a:gd name="T15" fmla="*/ 56 h 184"/>
                    <a:gd name="T16" fmla="*/ 106 w 124"/>
                    <a:gd name="T17" fmla="*/ 36 h 184"/>
                    <a:gd name="T18" fmla="*/ 98 w 124"/>
                    <a:gd name="T19" fmla="*/ 22 h 184"/>
                    <a:gd name="T20" fmla="*/ 86 w 124"/>
                    <a:gd name="T21" fmla="*/ 10 h 184"/>
                    <a:gd name="T22" fmla="*/ 74 w 124"/>
                    <a:gd name="T23" fmla="*/ 2 h 184"/>
                    <a:gd name="T24" fmla="*/ 68 w 124"/>
                    <a:gd name="T25" fmla="*/ 0 h 184"/>
                    <a:gd name="T26" fmla="*/ 62 w 124"/>
                    <a:gd name="T27" fmla="*/ 0 h 184"/>
                    <a:gd name="T28" fmla="*/ 62 w 124"/>
                    <a:gd name="T29" fmla="*/ 0 h 184"/>
                    <a:gd name="T30" fmla="*/ 56 w 124"/>
                    <a:gd name="T31" fmla="*/ 0 h 184"/>
                    <a:gd name="T32" fmla="*/ 50 w 124"/>
                    <a:gd name="T33" fmla="*/ 2 h 184"/>
                    <a:gd name="T34" fmla="*/ 38 w 124"/>
                    <a:gd name="T35" fmla="*/ 10 h 184"/>
                    <a:gd name="T36" fmla="*/ 28 w 124"/>
                    <a:gd name="T37" fmla="*/ 22 h 184"/>
                    <a:gd name="T38" fmla="*/ 18 w 124"/>
                    <a:gd name="T39" fmla="*/ 36 h 184"/>
                    <a:gd name="T40" fmla="*/ 10 w 124"/>
                    <a:gd name="T41" fmla="*/ 56 h 184"/>
                    <a:gd name="T42" fmla="*/ 4 w 124"/>
                    <a:gd name="T43" fmla="*/ 78 h 184"/>
                    <a:gd name="T44" fmla="*/ 0 w 124"/>
                    <a:gd name="T45" fmla="*/ 102 h 184"/>
                    <a:gd name="T46" fmla="*/ 0 w 124"/>
                    <a:gd name="T47" fmla="*/ 128 h 184"/>
                    <a:gd name="T48" fmla="*/ 0 w 124"/>
                    <a:gd name="T49" fmla="*/ 128 h 184"/>
                    <a:gd name="T50" fmla="*/ 2 w 124"/>
                    <a:gd name="T51" fmla="*/ 158 h 184"/>
                    <a:gd name="T52" fmla="*/ 6 w 124"/>
                    <a:gd name="T53" fmla="*/ 184 h 184"/>
                    <a:gd name="T54" fmla="*/ 118 w 124"/>
                    <a:gd name="T55"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4" h="184">
                      <a:moveTo>
                        <a:pt x="118" y="184"/>
                      </a:moveTo>
                      <a:lnTo>
                        <a:pt x="118" y="184"/>
                      </a:lnTo>
                      <a:lnTo>
                        <a:pt x="124" y="158"/>
                      </a:lnTo>
                      <a:lnTo>
                        <a:pt x="124" y="128"/>
                      </a:lnTo>
                      <a:lnTo>
                        <a:pt x="124" y="128"/>
                      </a:lnTo>
                      <a:lnTo>
                        <a:pt x="124" y="102"/>
                      </a:lnTo>
                      <a:lnTo>
                        <a:pt x="120" y="78"/>
                      </a:lnTo>
                      <a:lnTo>
                        <a:pt x="114" y="56"/>
                      </a:lnTo>
                      <a:lnTo>
                        <a:pt x="106" y="36"/>
                      </a:lnTo>
                      <a:lnTo>
                        <a:pt x="98" y="22"/>
                      </a:lnTo>
                      <a:lnTo>
                        <a:pt x="86" y="10"/>
                      </a:lnTo>
                      <a:lnTo>
                        <a:pt x="74" y="2"/>
                      </a:lnTo>
                      <a:lnTo>
                        <a:pt x="68" y="0"/>
                      </a:lnTo>
                      <a:lnTo>
                        <a:pt x="62" y="0"/>
                      </a:lnTo>
                      <a:lnTo>
                        <a:pt x="62" y="0"/>
                      </a:lnTo>
                      <a:lnTo>
                        <a:pt x="56" y="0"/>
                      </a:lnTo>
                      <a:lnTo>
                        <a:pt x="50" y="2"/>
                      </a:lnTo>
                      <a:lnTo>
                        <a:pt x="38" y="10"/>
                      </a:lnTo>
                      <a:lnTo>
                        <a:pt x="28" y="22"/>
                      </a:lnTo>
                      <a:lnTo>
                        <a:pt x="18" y="36"/>
                      </a:lnTo>
                      <a:lnTo>
                        <a:pt x="10" y="56"/>
                      </a:lnTo>
                      <a:lnTo>
                        <a:pt x="4" y="78"/>
                      </a:lnTo>
                      <a:lnTo>
                        <a:pt x="0" y="102"/>
                      </a:lnTo>
                      <a:lnTo>
                        <a:pt x="0" y="128"/>
                      </a:lnTo>
                      <a:lnTo>
                        <a:pt x="0" y="128"/>
                      </a:lnTo>
                      <a:lnTo>
                        <a:pt x="2" y="158"/>
                      </a:lnTo>
                      <a:lnTo>
                        <a:pt x="6" y="184"/>
                      </a:lnTo>
                      <a:lnTo>
                        <a:pt x="118" y="18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25"/>
                <p:cNvSpPr>
                  <a:spLocks/>
                </p:cNvSpPr>
                <p:nvPr userDrawn="1"/>
              </p:nvSpPr>
              <p:spPr bwMode="auto">
                <a:xfrm>
                  <a:off x="8815530" y="179744"/>
                  <a:ext cx="109760" cy="112504"/>
                </a:xfrm>
                <a:custGeom>
                  <a:avLst/>
                  <a:gdLst>
                    <a:gd name="T0" fmla="*/ 80 w 80"/>
                    <a:gd name="T1" fmla="*/ 40 h 82"/>
                    <a:gd name="T2" fmla="*/ 80 w 80"/>
                    <a:gd name="T3" fmla="*/ 40 h 82"/>
                    <a:gd name="T4" fmla="*/ 78 w 80"/>
                    <a:gd name="T5" fmla="*/ 50 h 82"/>
                    <a:gd name="T6" fmla="*/ 76 w 80"/>
                    <a:gd name="T7" fmla="*/ 56 h 82"/>
                    <a:gd name="T8" fmla="*/ 72 w 80"/>
                    <a:gd name="T9" fmla="*/ 64 h 82"/>
                    <a:gd name="T10" fmla="*/ 68 w 80"/>
                    <a:gd name="T11" fmla="*/ 70 h 82"/>
                    <a:gd name="T12" fmla="*/ 62 w 80"/>
                    <a:gd name="T13" fmla="*/ 74 h 82"/>
                    <a:gd name="T14" fmla="*/ 56 w 80"/>
                    <a:gd name="T15" fmla="*/ 78 h 82"/>
                    <a:gd name="T16" fmla="*/ 48 w 80"/>
                    <a:gd name="T17" fmla="*/ 82 h 82"/>
                    <a:gd name="T18" fmla="*/ 40 w 80"/>
                    <a:gd name="T19" fmla="*/ 82 h 82"/>
                    <a:gd name="T20" fmla="*/ 40 w 80"/>
                    <a:gd name="T21" fmla="*/ 82 h 82"/>
                    <a:gd name="T22" fmla="*/ 32 w 80"/>
                    <a:gd name="T23" fmla="*/ 82 h 82"/>
                    <a:gd name="T24" fmla="*/ 24 w 80"/>
                    <a:gd name="T25" fmla="*/ 78 h 82"/>
                    <a:gd name="T26" fmla="*/ 18 w 80"/>
                    <a:gd name="T27" fmla="*/ 74 h 82"/>
                    <a:gd name="T28" fmla="*/ 12 w 80"/>
                    <a:gd name="T29" fmla="*/ 70 h 82"/>
                    <a:gd name="T30" fmla="*/ 6 w 80"/>
                    <a:gd name="T31" fmla="*/ 64 h 82"/>
                    <a:gd name="T32" fmla="*/ 4 w 80"/>
                    <a:gd name="T33" fmla="*/ 56 h 82"/>
                    <a:gd name="T34" fmla="*/ 0 w 80"/>
                    <a:gd name="T35" fmla="*/ 50 h 82"/>
                    <a:gd name="T36" fmla="*/ 0 w 80"/>
                    <a:gd name="T37" fmla="*/ 40 h 82"/>
                    <a:gd name="T38" fmla="*/ 0 w 80"/>
                    <a:gd name="T39" fmla="*/ 40 h 82"/>
                    <a:gd name="T40" fmla="*/ 0 w 80"/>
                    <a:gd name="T41" fmla="*/ 32 h 82"/>
                    <a:gd name="T42" fmla="*/ 4 w 80"/>
                    <a:gd name="T43" fmla="*/ 26 h 82"/>
                    <a:gd name="T44" fmla="*/ 6 w 80"/>
                    <a:gd name="T45" fmla="*/ 18 h 82"/>
                    <a:gd name="T46" fmla="*/ 12 w 80"/>
                    <a:gd name="T47" fmla="*/ 12 h 82"/>
                    <a:gd name="T48" fmla="*/ 18 w 80"/>
                    <a:gd name="T49" fmla="*/ 8 h 82"/>
                    <a:gd name="T50" fmla="*/ 24 w 80"/>
                    <a:gd name="T51" fmla="*/ 4 h 82"/>
                    <a:gd name="T52" fmla="*/ 32 w 80"/>
                    <a:gd name="T53" fmla="*/ 0 h 82"/>
                    <a:gd name="T54" fmla="*/ 40 w 80"/>
                    <a:gd name="T55" fmla="*/ 0 h 82"/>
                    <a:gd name="T56" fmla="*/ 40 w 80"/>
                    <a:gd name="T57" fmla="*/ 0 h 82"/>
                    <a:gd name="T58" fmla="*/ 48 w 80"/>
                    <a:gd name="T59" fmla="*/ 0 h 82"/>
                    <a:gd name="T60" fmla="*/ 56 w 80"/>
                    <a:gd name="T61" fmla="*/ 4 h 82"/>
                    <a:gd name="T62" fmla="*/ 62 w 80"/>
                    <a:gd name="T63" fmla="*/ 8 h 82"/>
                    <a:gd name="T64" fmla="*/ 68 w 80"/>
                    <a:gd name="T65" fmla="*/ 12 h 82"/>
                    <a:gd name="T66" fmla="*/ 72 w 80"/>
                    <a:gd name="T67" fmla="*/ 18 h 82"/>
                    <a:gd name="T68" fmla="*/ 76 w 80"/>
                    <a:gd name="T69" fmla="*/ 26 h 82"/>
                    <a:gd name="T70" fmla="*/ 78 w 80"/>
                    <a:gd name="T71" fmla="*/ 32 h 82"/>
                    <a:gd name="T72" fmla="*/ 80 w 80"/>
                    <a:gd name="T73" fmla="*/ 40 h 82"/>
                    <a:gd name="T74" fmla="*/ 80 w 80"/>
                    <a:gd name="T75"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2">
                      <a:moveTo>
                        <a:pt x="80" y="40"/>
                      </a:moveTo>
                      <a:lnTo>
                        <a:pt x="80" y="40"/>
                      </a:lnTo>
                      <a:lnTo>
                        <a:pt x="78" y="50"/>
                      </a:lnTo>
                      <a:lnTo>
                        <a:pt x="76" y="56"/>
                      </a:lnTo>
                      <a:lnTo>
                        <a:pt x="72" y="64"/>
                      </a:lnTo>
                      <a:lnTo>
                        <a:pt x="68" y="70"/>
                      </a:lnTo>
                      <a:lnTo>
                        <a:pt x="62" y="74"/>
                      </a:lnTo>
                      <a:lnTo>
                        <a:pt x="56" y="78"/>
                      </a:lnTo>
                      <a:lnTo>
                        <a:pt x="48" y="82"/>
                      </a:lnTo>
                      <a:lnTo>
                        <a:pt x="40" y="82"/>
                      </a:lnTo>
                      <a:lnTo>
                        <a:pt x="40" y="82"/>
                      </a:lnTo>
                      <a:lnTo>
                        <a:pt x="32" y="82"/>
                      </a:lnTo>
                      <a:lnTo>
                        <a:pt x="24" y="78"/>
                      </a:lnTo>
                      <a:lnTo>
                        <a:pt x="18" y="74"/>
                      </a:lnTo>
                      <a:lnTo>
                        <a:pt x="12" y="70"/>
                      </a:lnTo>
                      <a:lnTo>
                        <a:pt x="6" y="64"/>
                      </a:lnTo>
                      <a:lnTo>
                        <a:pt x="4" y="56"/>
                      </a:lnTo>
                      <a:lnTo>
                        <a:pt x="0" y="50"/>
                      </a:lnTo>
                      <a:lnTo>
                        <a:pt x="0" y="40"/>
                      </a:lnTo>
                      <a:lnTo>
                        <a:pt x="0" y="40"/>
                      </a:lnTo>
                      <a:lnTo>
                        <a:pt x="0" y="32"/>
                      </a:lnTo>
                      <a:lnTo>
                        <a:pt x="4" y="26"/>
                      </a:lnTo>
                      <a:lnTo>
                        <a:pt x="6" y="18"/>
                      </a:lnTo>
                      <a:lnTo>
                        <a:pt x="12" y="12"/>
                      </a:lnTo>
                      <a:lnTo>
                        <a:pt x="18" y="8"/>
                      </a:lnTo>
                      <a:lnTo>
                        <a:pt x="24" y="4"/>
                      </a:lnTo>
                      <a:lnTo>
                        <a:pt x="32" y="0"/>
                      </a:lnTo>
                      <a:lnTo>
                        <a:pt x="40" y="0"/>
                      </a:lnTo>
                      <a:lnTo>
                        <a:pt x="40" y="0"/>
                      </a:lnTo>
                      <a:lnTo>
                        <a:pt x="48" y="0"/>
                      </a:lnTo>
                      <a:lnTo>
                        <a:pt x="56" y="4"/>
                      </a:lnTo>
                      <a:lnTo>
                        <a:pt x="62" y="8"/>
                      </a:lnTo>
                      <a:lnTo>
                        <a:pt x="68" y="12"/>
                      </a:lnTo>
                      <a:lnTo>
                        <a:pt x="72" y="18"/>
                      </a:lnTo>
                      <a:lnTo>
                        <a:pt x="76" y="26"/>
                      </a:lnTo>
                      <a:lnTo>
                        <a:pt x="78" y="32"/>
                      </a:lnTo>
                      <a:lnTo>
                        <a:pt x="80" y="40"/>
                      </a:lnTo>
                      <a:lnTo>
                        <a:pt x="80" y="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26"/>
                <p:cNvSpPr>
                  <a:spLocks/>
                </p:cNvSpPr>
                <p:nvPr userDrawn="1"/>
              </p:nvSpPr>
              <p:spPr bwMode="auto">
                <a:xfrm>
                  <a:off x="8812785" y="300480"/>
                  <a:ext cx="139945" cy="205801"/>
                </a:xfrm>
                <a:custGeom>
                  <a:avLst/>
                  <a:gdLst>
                    <a:gd name="T0" fmla="*/ 96 w 102"/>
                    <a:gd name="T1" fmla="*/ 150 h 150"/>
                    <a:gd name="T2" fmla="*/ 96 w 102"/>
                    <a:gd name="T3" fmla="*/ 150 h 150"/>
                    <a:gd name="T4" fmla="*/ 100 w 102"/>
                    <a:gd name="T5" fmla="*/ 128 h 150"/>
                    <a:gd name="T6" fmla="*/ 102 w 102"/>
                    <a:gd name="T7" fmla="*/ 104 h 150"/>
                    <a:gd name="T8" fmla="*/ 102 w 102"/>
                    <a:gd name="T9" fmla="*/ 104 h 150"/>
                    <a:gd name="T10" fmla="*/ 102 w 102"/>
                    <a:gd name="T11" fmla="*/ 84 h 150"/>
                    <a:gd name="T12" fmla="*/ 98 w 102"/>
                    <a:gd name="T13" fmla="*/ 64 h 150"/>
                    <a:gd name="T14" fmla="*/ 94 w 102"/>
                    <a:gd name="T15" fmla="*/ 46 h 150"/>
                    <a:gd name="T16" fmla="*/ 86 w 102"/>
                    <a:gd name="T17" fmla="*/ 32 h 150"/>
                    <a:gd name="T18" fmla="*/ 80 w 102"/>
                    <a:gd name="T19" fmla="*/ 18 h 150"/>
                    <a:gd name="T20" fmla="*/ 70 w 102"/>
                    <a:gd name="T21" fmla="*/ 8 h 150"/>
                    <a:gd name="T22" fmla="*/ 60 w 102"/>
                    <a:gd name="T23" fmla="*/ 2 h 150"/>
                    <a:gd name="T24" fmla="*/ 50 w 102"/>
                    <a:gd name="T25" fmla="*/ 0 h 150"/>
                    <a:gd name="T26" fmla="*/ 50 w 102"/>
                    <a:gd name="T27" fmla="*/ 0 h 150"/>
                    <a:gd name="T28" fmla="*/ 40 w 102"/>
                    <a:gd name="T29" fmla="*/ 2 h 150"/>
                    <a:gd name="T30" fmla="*/ 30 w 102"/>
                    <a:gd name="T31" fmla="*/ 8 h 150"/>
                    <a:gd name="T32" fmla="*/ 22 w 102"/>
                    <a:gd name="T33" fmla="*/ 18 h 150"/>
                    <a:gd name="T34" fmla="*/ 14 w 102"/>
                    <a:gd name="T35" fmla="*/ 32 h 150"/>
                    <a:gd name="T36" fmla="*/ 8 w 102"/>
                    <a:gd name="T37" fmla="*/ 46 h 150"/>
                    <a:gd name="T38" fmla="*/ 4 w 102"/>
                    <a:gd name="T39" fmla="*/ 64 h 150"/>
                    <a:gd name="T40" fmla="*/ 0 w 102"/>
                    <a:gd name="T41" fmla="*/ 84 h 150"/>
                    <a:gd name="T42" fmla="*/ 0 w 102"/>
                    <a:gd name="T43" fmla="*/ 104 h 150"/>
                    <a:gd name="T44" fmla="*/ 0 w 102"/>
                    <a:gd name="T45" fmla="*/ 104 h 150"/>
                    <a:gd name="T46" fmla="*/ 0 w 102"/>
                    <a:gd name="T47" fmla="*/ 128 h 150"/>
                    <a:gd name="T48" fmla="*/ 4 w 102"/>
                    <a:gd name="T49" fmla="*/ 150 h 150"/>
                    <a:gd name="T50" fmla="*/ 96 w 102"/>
                    <a:gd name="T51"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2" h="150">
                      <a:moveTo>
                        <a:pt x="96" y="150"/>
                      </a:moveTo>
                      <a:lnTo>
                        <a:pt x="96" y="150"/>
                      </a:lnTo>
                      <a:lnTo>
                        <a:pt x="100" y="128"/>
                      </a:lnTo>
                      <a:lnTo>
                        <a:pt x="102" y="104"/>
                      </a:lnTo>
                      <a:lnTo>
                        <a:pt x="102" y="104"/>
                      </a:lnTo>
                      <a:lnTo>
                        <a:pt x="102" y="84"/>
                      </a:lnTo>
                      <a:lnTo>
                        <a:pt x="98" y="64"/>
                      </a:lnTo>
                      <a:lnTo>
                        <a:pt x="94" y="46"/>
                      </a:lnTo>
                      <a:lnTo>
                        <a:pt x="86" y="32"/>
                      </a:lnTo>
                      <a:lnTo>
                        <a:pt x="80" y="18"/>
                      </a:lnTo>
                      <a:lnTo>
                        <a:pt x="70" y="8"/>
                      </a:lnTo>
                      <a:lnTo>
                        <a:pt x="60" y="2"/>
                      </a:lnTo>
                      <a:lnTo>
                        <a:pt x="50" y="0"/>
                      </a:lnTo>
                      <a:lnTo>
                        <a:pt x="50" y="0"/>
                      </a:lnTo>
                      <a:lnTo>
                        <a:pt x="40" y="2"/>
                      </a:lnTo>
                      <a:lnTo>
                        <a:pt x="30" y="8"/>
                      </a:lnTo>
                      <a:lnTo>
                        <a:pt x="22" y="18"/>
                      </a:lnTo>
                      <a:lnTo>
                        <a:pt x="14" y="32"/>
                      </a:lnTo>
                      <a:lnTo>
                        <a:pt x="8" y="46"/>
                      </a:lnTo>
                      <a:lnTo>
                        <a:pt x="4" y="64"/>
                      </a:lnTo>
                      <a:lnTo>
                        <a:pt x="0" y="84"/>
                      </a:lnTo>
                      <a:lnTo>
                        <a:pt x="0" y="104"/>
                      </a:lnTo>
                      <a:lnTo>
                        <a:pt x="0" y="104"/>
                      </a:lnTo>
                      <a:lnTo>
                        <a:pt x="0" y="128"/>
                      </a:lnTo>
                      <a:lnTo>
                        <a:pt x="4" y="150"/>
                      </a:lnTo>
                      <a:lnTo>
                        <a:pt x="96" y="15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7"/>
                <p:cNvSpPr>
                  <a:spLocks/>
                </p:cNvSpPr>
                <p:nvPr userDrawn="1"/>
              </p:nvSpPr>
              <p:spPr bwMode="auto">
                <a:xfrm>
                  <a:off x="8755160" y="278529"/>
                  <a:ext cx="87809" cy="227754"/>
                </a:xfrm>
                <a:custGeom>
                  <a:avLst/>
                  <a:gdLst>
                    <a:gd name="T0" fmla="*/ 16 w 64"/>
                    <a:gd name="T1" fmla="*/ 166 h 166"/>
                    <a:gd name="T2" fmla="*/ 38 w 64"/>
                    <a:gd name="T3" fmla="*/ 166 h 166"/>
                    <a:gd name="T4" fmla="*/ 38 w 64"/>
                    <a:gd name="T5" fmla="*/ 166 h 166"/>
                    <a:gd name="T6" fmla="*/ 36 w 64"/>
                    <a:gd name="T7" fmla="*/ 144 h 166"/>
                    <a:gd name="T8" fmla="*/ 36 w 64"/>
                    <a:gd name="T9" fmla="*/ 120 h 166"/>
                    <a:gd name="T10" fmla="*/ 36 w 64"/>
                    <a:gd name="T11" fmla="*/ 120 h 166"/>
                    <a:gd name="T12" fmla="*/ 38 w 64"/>
                    <a:gd name="T13" fmla="*/ 92 h 166"/>
                    <a:gd name="T14" fmla="*/ 44 w 64"/>
                    <a:gd name="T15" fmla="*/ 66 h 166"/>
                    <a:gd name="T16" fmla="*/ 52 w 64"/>
                    <a:gd name="T17" fmla="*/ 42 h 166"/>
                    <a:gd name="T18" fmla="*/ 58 w 64"/>
                    <a:gd name="T19" fmla="*/ 34 h 166"/>
                    <a:gd name="T20" fmla="*/ 64 w 64"/>
                    <a:gd name="T21" fmla="*/ 26 h 166"/>
                    <a:gd name="T22" fmla="*/ 64 w 64"/>
                    <a:gd name="T23" fmla="*/ 26 h 166"/>
                    <a:gd name="T24" fmla="*/ 56 w 64"/>
                    <a:gd name="T25" fmla="*/ 14 h 166"/>
                    <a:gd name="T26" fmla="*/ 46 w 64"/>
                    <a:gd name="T27" fmla="*/ 6 h 166"/>
                    <a:gd name="T28" fmla="*/ 36 w 64"/>
                    <a:gd name="T29" fmla="*/ 2 h 166"/>
                    <a:gd name="T30" fmla="*/ 26 w 64"/>
                    <a:gd name="T31" fmla="*/ 0 h 166"/>
                    <a:gd name="T32" fmla="*/ 26 w 64"/>
                    <a:gd name="T33" fmla="*/ 0 h 166"/>
                    <a:gd name="T34" fmla="*/ 18 w 64"/>
                    <a:gd name="T35" fmla="*/ 0 h 166"/>
                    <a:gd name="T36" fmla="*/ 12 w 64"/>
                    <a:gd name="T37" fmla="*/ 2 h 166"/>
                    <a:gd name="T38" fmla="*/ 0 w 64"/>
                    <a:gd name="T39" fmla="*/ 12 h 166"/>
                    <a:gd name="T40" fmla="*/ 0 w 64"/>
                    <a:gd name="T41" fmla="*/ 12 h 166"/>
                    <a:gd name="T42" fmla="*/ 10 w 64"/>
                    <a:gd name="T43" fmla="*/ 30 h 166"/>
                    <a:gd name="T44" fmla="*/ 16 w 64"/>
                    <a:gd name="T45" fmla="*/ 54 h 166"/>
                    <a:gd name="T46" fmla="*/ 22 w 64"/>
                    <a:gd name="T47" fmla="*/ 82 h 166"/>
                    <a:gd name="T48" fmla="*/ 24 w 64"/>
                    <a:gd name="T49" fmla="*/ 110 h 166"/>
                    <a:gd name="T50" fmla="*/ 24 w 64"/>
                    <a:gd name="T51" fmla="*/ 110 h 166"/>
                    <a:gd name="T52" fmla="*/ 22 w 64"/>
                    <a:gd name="T53" fmla="*/ 140 h 166"/>
                    <a:gd name="T54" fmla="*/ 16 w 64"/>
                    <a:gd name="T55" fmla="*/ 166 h 166"/>
                    <a:gd name="T56" fmla="*/ 16 w 64"/>
                    <a:gd name="T5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166">
                      <a:moveTo>
                        <a:pt x="16" y="166"/>
                      </a:moveTo>
                      <a:lnTo>
                        <a:pt x="38" y="166"/>
                      </a:lnTo>
                      <a:lnTo>
                        <a:pt x="38" y="166"/>
                      </a:lnTo>
                      <a:lnTo>
                        <a:pt x="36" y="144"/>
                      </a:lnTo>
                      <a:lnTo>
                        <a:pt x="36" y="120"/>
                      </a:lnTo>
                      <a:lnTo>
                        <a:pt x="36" y="120"/>
                      </a:lnTo>
                      <a:lnTo>
                        <a:pt x="38" y="92"/>
                      </a:lnTo>
                      <a:lnTo>
                        <a:pt x="44" y="66"/>
                      </a:lnTo>
                      <a:lnTo>
                        <a:pt x="52" y="42"/>
                      </a:lnTo>
                      <a:lnTo>
                        <a:pt x="58" y="34"/>
                      </a:lnTo>
                      <a:lnTo>
                        <a:pt x="64" y="26"/>
                      </a:lnTo>
                      <a:lnTo>
                        <a:pt x="64" y="26"/>
                      </a:lnTo>
                      <a:lnTo>
                        <a:pt x="56" y="14"/>
                      </a:lnTo>
                      <a:lnTo>
                        <a:pt x="46" y="6"/>
                      </a:lnTo>
                      <a:lnTo>
                        <a:pt x="36" y="2"/>
                      </a:lnTo>
                      <a:lnTo>
                        <a:pt x="26" y="0"/>
                      </a:lnTo>
                      <a:lnTo>
                        <a:pt x="26" y="0"/>
                      </a:lnTo>
                      <a:lnTo>
                        <a:pt x="18" y="0"/>
                      </a:lnTo>
                      <a:lnTo>
                        <a:pt x="12" y="2"/>
                      </a:lnTo>
                      <a:lnTo>
                        <a:pt x="0" y="12"/>
                      </a:lnTo>
                      <a:lnTo>
                        <a:pt x="0" y="12"/>
                      </a:lnTo>
                      <a:lnTo>
                        <a:pt x="10" y="30"/>
                      </a:lnTo>
                      <a:lnTo>
                        <a:pt x="16" y="54"/>
                      </a:lnTo>
                      <a:lnTo>
                        <a:pt x="22" y="82"/>
                      </a:lnTo>
                      <a:lnTo>
                        <a:pt x="24" y="110"/>
                      </a:lnTo>
                      <a:lnTo>
                        <a:pt x="24" y="110"/>
                      </a:lnTo>
                      <a:lnTo>
                        <a:pt x="22" y="140"/>
                      </a:lnTo>
                      <a:lnTo>
                        <a:pt x="16" y="166"/>
                      </a:lnTo>
                      <a:lnTo>
                        <a:pt x="16"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8"/>
                <p:cNvSpPr>
                  <a:spLocks/>
                </p:cNvSpPr>
                <p:nvPr userDrawn="1"/>
              </p:nvSpPr>
              <p:spPr bwMode="auto">
                <a:xfrm>
                  <a:off x="8532895" y="91935"/>
                  <a:ext cx="27440" cy="444531"/>
                </a:xfrm>
                <a:custGeom>
                  <a:avLst/>
                  <a:gdLst>
                    <a:gd name="T0" fmla="*/ 0 w 20"/>
                    <a:gd name="T1" fmla="*/ 10 h 324"/>
                    <a:gd name="T2" fmla="*/ 0 w 20"/>
                    <a:gd name="T3" fmla="*/ 10 h 324"/>
                    <a:gd name="T4" fmla="*/ 0 w 20"/>
                    <a:gd name="T5" fmla="*/ 314 h 324"/>
                    <a:gd name="T6" fmla="*/ 0 w 20"/>
                    <a:gd name="T7" fmla="*/ 314 h 324"/>
                    <a:gd name="T8" fmla="*/ 2 w 20"/>
                    <a:gd name="T9" fmla="*/ 318 h 324"/>
                    <a:gd name="T10" fmla="*/ 4 w 20"/>
                    <a:gd name="T11" fmla="*/ 322 h 324"/>
                    <a:gd name="T12" fmla="*/ 8 w 20"/>
                    <a:gd name="T13" fmla="*/ 322 h 324"/>
                    <a:gd name="T14" fmla="*/ 10 w 20"/>
                    <a:gd name="T15" fmla="*/ 324 h 324"/>
                    <a:gd name="T16" fmla="*/ 14 w 20"/>
                    <a:gd name="T17" fmla="*/ 322 h 324"/>
                    <a:gd name="T18" fmla="*/ 18 w 20"/>
                    <a:gd name="T19" fmla="*/ 322 h 324"/>
                    <a:gd name="T20" fmla="*/ 20 w 20"/>
                    <a:gd name="T21" fmla="*/ 318 h 324"/>
                    <a:gd name="T22" fmla="*/ 20 w 20"/>
                    <a:gd name="T23" fmla="*/ 314 h 324"/>
                    <a:gd name="T24" fmla="*/ 20 w 20"/>
                    <a:gd name="T25" fmla="*/ 314 h 324"/>
                    <a:gd name="T26" fmla="*/ 20 w 20"/>
                    <a:gd name="T27" fmla="*/ 10 h 324"/>
                    <a:gd name="T28" fmla="*/ 20 w 20"/>
                    <a:gd name="T29" fmla="*/ 10 h 324"/>
                    <a:gd name="T30" fmla="*/ 20 w 20"/>
                    <a:gd name="T31" fmla="*/ 6 h 324"/>
                    <a:gd name="T32" fmla="*/ 18 w 20"/>
                    <a:gd name="T33" fmla="*/ 2 h 324"/>
                    <a:gd name="T34" fmla="*/ 14 w 20"/>
                    <a:gd name="T35" fmla="*/ 0 h 324"/>
                    <a:gd name="T36" fmla="*/ 10 w 20"/>
                    <a:gd name="T37" fmla="*/ 0 h 324"/>
                    <a:gd name="T38" fmla="*/ 8 w 20"/>
                    <a:gd name="T39" fmla="*/ 0 h 324"/>
                    <a:gd name="T40" fmla="*/ 4 w 20"/>
                    <a:gd name="T41" fmla="*/ 2 h 324"/>
                    <a:gd name="T42" fmla="*/ 2 w 20"/>
                    <a:gd name="T43" fmla="*/ 6 h 324"/>
                    <a:gd name="T44" fmla="*/ 0 w 20"/>
                    <a:gd name="T45" fmla="*/ 10 h 324"/>
                    <a:gd name="T46" fmla="*/ 0 w 20"/>
                    <a:gd name="T47" fmla="*/ 1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324">
                      <a:moveTo>
                        <a:pt x="0" y="10"/>
                      </a:moveTo>
                      <a:lnTo>
                        <a:pt x="0" y="10"/>
                      </a:lnTo>
                      <a:lnTo>
                        <a:pt x="0" y="314"/>
                      </a:lnTo>
                      <a:lnTo>
                        <a:pt x="0" y="314"/>
                      </a:lnTo>
                      <a:lnTo>
                        <a:pt x="2" y="318"/>
                      </a:lnTo>
                      <a:lnTo>
                        <a:pt x="4" y="322"/>
                      </a:lnTo>
                      <a:lnTo>
                        <a:pt x="8" y="322"/>
                      </a:lnTo>
                      <a:lnTo>
                        <a:pt x="10" y="324"/>
                      </a:lnTo>
                      <a:lnTo>
                        <a:pt x="14" y="322"/>
                      </a:lnTo>
                      <a:lnTo>
                        <a:pt x="18" y="322"/>
                      </a:lnTo>
                      <a:lnTo>
                        <a:pt x="20" y="318"/>
                      </a:lnTo>
                      <a:lnTo>
                        <a:pt x="20" y="314"/>
                      </a:lnTo>
                      <a:lnTo>
                        <a:pt x="20" y="314"/>
                      </a:lnTo>
                      <a:lnTo>
                        <a:pt x="20" y="10"/>
                      </a:lnTo>
                      <a:lnTo>
                        <a:pt x="20" y="10"/>
                      </a:lnTo>
                      <a:lnTo>
                        <a:pt x="20" y="6"/>
                      </a:lnTo>
                      <a:lnTo>
                        <a:pt x="18" y="2"/>
                      </a:lnTo>
                      <a:lnTo>
                        <a:pt x="14" y="0"/>
                      </a:lnTo>
                      <a:lnTo>
                        <a:pt x="10" y="0"/>
                      </a:lnTo>
                      <a:lnTo>
                        <a:pt x="8" y="0"/>
                      </a:lnTo>
                      <a:lnTo>
                        <a:pt x="4" y="2"/>
                      </a:lnTo>
                      <a:lnTo>
                        <a:pt x="2" y="6"/>
                      </a:lnTo>
                      <a:lnTo>
                        <a:pt x="0" y="10"/>
                      </a:lnTo>
                      <a:lnTo>
                        <a:pt x="0" y="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40"/>
                <p:cNvSpPr>
                  <a:spLocks/>
                </p:cNvSpPr>
                <p:nvPr userDrawn="1"/>
              </p:nvSpPr>
              <p:spPr bwMode="auto">
                <a:xfrm>
                  <a:off x="8535640" y="91935"/>
                  <a:ext cx="74090" cy="27439"/>
                </a:xfrm>
                <a:custGeom>
                  <a:avLst/>
                  <a:gdLst>
                    <a:gd name="T0" fmla="*/ 44 w 54"/>
                    <a:gd name="T1" fmla="*/ 0 h 20"/>
                    <a:gd name="T2" fmla="*/ 44 w 54"/>
                    <a:gd name="T3" fmla="*/ 0 h 20"/>
                    <a:gd name="T4" fmla="*/ 8 w 54"/>
                    <a:gd name="T5" fmla="*/ 0 h 20"/>
                    <a:gd name="T6" fmla="*/ 8 w 54"/>
                    <a:gd name="T7" fmla="*/ 0 h 20"/>
                    <a:gd name="T8" fmla="*/ 4 w 54"/>
                    <a:gd name="T9" fmla="*/ 0 h 20"/>
                    <a:gd name="T10" fmla="*/ 2 w 54"/>
                    <a:gd name="T11" fmla="*/ 2 h 20"/>
                    <a:gd name="T12" fmla="*/ 0 w 54"/>
                    <a:gd name="T13" fmla="*/ 6 h 20"/>
                    <a:gd name="T14" fmla="*/ 0 w 54"/>
                    <a:gd name="T15" fmla="*/ 10 h 20"/>
                    <a:gd name="T16" fmla="*/ 0 w 54"/>
                    <a:gd name="T17" fmla="*/ 14 h 20"/>
                    <a:gd name="T18" fmla="*/ 2 w 54"/>
                    <a:gd name="T19" fmla="*/ 16 h 20"/>
                    <a:gd name="T20" fmla="*/ 4 w 54"/>
                    <a:gd name="T21" fmla="*/ 18 h 20"/>
                    <a:gd name="T22" fmla="*/ 8 w 54"/>
                    <a:gd name="T23" fmla="*/ 20 h 20"/>
                    <a:gd name="T24" fmla="*/ 8 w 54"/>
                    <a:gd name="T25" fmla="*/ 20 h 20"/>
                    <a:gd name="T26" fmla="*/ 44 w 54"/>
                    <a:gd name="T27" fmla="*/ 20 h 20"/>
                    <a:gd name="T28" fmla="*/ 44 w 54"/>
                    <a:gd name="T29" fmla="*/ 20 h 20"/>
                    <a:gd name="T30" fmla="*/ 48 w 54"/>
                    <a:gd name="T31" fmla="*/ 18 h 20"/>
                    <a:gd name="T32" fmla="*/ 52 w 54"/>
                    <a:gd name="T33" fmla="*/ 16 h 20"/>
                    <a:gd name="T34" fmla="*/ 54 w 54"/>
                    <a:gd name="T35" fmla="*/ 14 h 20"/>
                    <a:gd name="T36" fmla="*/ 54 w 54"/>
                    <a:gd name="T37" fmla="*/ 10 h 20"/>
                    <a:gd name="T38" fmla="*/ 54 w 54"/>
                    <a:gd name="T39" fmla="*/ 6 h 20"/>
                    <a:gd name="T40" fmla="*/ 52 w 54"/>
                    <a:gd name="T41" fmla="*/ 2 h 20"/>
                    <a:gd name="T42" fmla="*/ 48 w 54"/>
                    <a:gd name="T43" fmla="*/ 0 h 20"/>
                    <a:gd name="T44" fmla="*/ 44 w 54"/>
                    <a:gd name="T45" fmla="*/ 0 h 20"/>
                    <a:gd name="T46" fmla="*/ 44 w 54"/>
                    <a:gd name="T4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44" y="0"/>
                      </a:moveTo>
                      <a:lnTo>
                        <a:pt x="44" y="0"/>
                      </a:lnTo>
                      <a:lnTo>
                        <a:pt x="8" y="0"/>
                      </a:lnTo>
                      <a:lnTo>
                        <a:pt x="8" y="0"/>
                      </a:lnTo>
                      <a:lnTo>
                        <a:pt x="4" y="0"/>
                      </a:lnTo>
                      <a:lnTo>
                        <a:pt x="2" y="2"/>
                      </a:lnTo>
                      <a:lnTo>
                        <a:pt x="0" y="6"/>
                      </a:lnTo>
                      <a:lnTo>
                        <a:pt x="0" y="10"/>
                      </a:lnTo>
                      <a:lnTo>
                        <a:pt x="0" y="14"/>
                      </a:lnTo>
                      <a:lnTo>
                        <a:pt x="2" y="16"/>
                      </a:lnTo>
                      <a:lnTo>
                        <a:pt x="4" y="18"/>
                      </a:lnTo>
                      <a:lnTo>
                        <a:pt x="8" y="20"/>
                      </a:lnTo>
                      <a:lnTo>
                        <a:pt x="8" y="20"/>
                      </a:lnTo>
                      <a:lnTo>
                        <a:pt x="44" y="20"/>
                      </a:lnTo>
                      <a:lnTo>
                        <a:pt x="44" y="20"/>
                      </a:lnTo>
                      <a:lnTo>
                        <a:pt x="48" y="18"/>
                      </a:lnTo>
                      <a:lnTo>
                        <a:pt x="52" y="16"/>
                      </a:lnTo>
                      <a:lnTo>
                        <a:pt x="54" y="14"/>
                      </a:lnTo>
                      <a:lnTo>
                        <a:pt x="54" y="10"/>
                      </a:lnTo>
                      <a:lnTo>
                        <a:pt x="54" y="6"/>
                      </a:lnTo>
                      <a:lnTo>
                        <a:pt x="52" y="2"/>
                      </a:lnTo>
                      <a:lnTo>
                        <a:pt x="48" y="0"/>
                      </a:lnTo>
                      <a:lnTo>
                        <a:pt x="44" y="0"/>
                      </a:lnTo>
                      <a:lnTo>
                        <a:pt x="4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41"/>
                <p:cNvSpPr>
                  <a:spLocks/>
                </p:cNvSpPr>
                <p:nvPr userDrawn="1"/>
              </p:nvSpPr>
              <p:spPr bwMode="auto">
                <a:xfrm>
                  <a:off x="8535638" y="509027"/>
                  <a:ext cx="74090" cy="27439"/>
                </a:xfrm>
                <a:custGeom>
                  <a:avLst/>
                  <a:gdLst>
                    <a:gd name="T0" fmla="*/ 44 w 54"/>
                    <a:gd name="T1" fmla="*/ 0 h 20"/>
                    <a:gd name="T2" fmla="*/ 44 w 54"/>
                    <a:gd name="T3" fmla="*/ 0 h 20"/>
                    <a:gd name="T4" fmla="*/ 8 w 54"/>
                    <a:gd name="T5" fmla="*/ 0 h 20"/>
                    <a:gd name="T6" fmla="*/ 8 w 54"/>
                    <a:gd name="T7" fmla="*/ 0 h 20"/>
                    <a:gd name="T8" fmla="*/ 4 w 54"/>
                    <a:gd name="T9" fmla="*/ 0 h 20"/>
                    <a:gd name="T10" fmla="*/ 2 w 54"/>
                    <a:gd name="T11" fmla="*/ 4 h 20"/>
                    <a:gd name="T12" fmla="*/ 0 w 54"/>
                    <a:gd name="T13" fmla="*/ 6 h 20"/>
                    <a:gd name="T14" fmla="*/ 0 w 54"/>
                    <a:gd name="T15" fmla="*/ 10 h 20"/>
                    <a:gd name="T16" fmla="*/ 0 w 54"/>
                    <a:gd name="T17" fmla="*/ 14 h 20"/>
                    <a:gd name="T18" fmla="*/ 2 w 54"/>
                    <a:gd name="T19" fmla="*/ 16 h 20"/>
                    <a:gd name="T20" fmla="*/ 4 w 54"/>
                    <a:gd name="T21" fmla="*/ 20 h 20"/>
                    <a:gd name="T22" fmla="*/ 8 w 54"/>
                    <a:gd name="T23" fmla="*/ 20 h 20"/>
                    <a:gd name="T24" fmla="*/ 8 w 54"/>
                    <a:gd name="T25" fmla="*/ 20 h 20"/>
                    <a:gd name="T26" fmla="*/ 44 w 54"/>
                    <a:gd name="T27" fmla="*/ 20 h 20"/>
                    <a:gd name="T28" fmla="*/ 44 w 54"/>
                    <a:gd name="T29" fmla="*/ 20 h 20"/>
                    <a:gd name="T30" fmla="*/ 48 w 54"/>
                    <a:gd name="T31" fmla="*/ 20 h 20"/>
                    <a:gd name="T32" fmla="*/ 52 w 54"/>
                    <a:gd name="T33" fmla="*/ 16 h 20"/>
                    <a:gd name="T34" fmla="*/ 54 w 54"/>
                    <a:gd name="T35" fmla="*/ 14 h 20"/>
                    <a:gd name="T36" fmla="*/ 54 w 54"/>
                    <a:gd name="T37" fmla="*/ 10 h 20"/>
                    <a:gd name="T38" fmla="*/ 54 w 54"/>
                    <a:gd name="T39" fmla="*/ 6 h 20"/>
                    <a:gd name="T40" fmla="*/ 52 w 54"/>
                    <a:gd name="T41" fmla="*/ 4 h 20"/>
                    <a:gd name="T42" fmla="*/ 48 w 54"/>
                    <a:gd name="T43" fmla="*/ 0 h 20"/>
                    <a:gd name="T44" fmla="*/ 44 w 54"/>
                    <a:gd name="T45" fmla="*/ 0 h 20"/>
                    <a:gd name="T46" fmla="*/ 44 w 54"/>
                    <a:gd name="T4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44" y="0"/>
                      </a:moveTo>
                      <a:lnTo>
                        <a:pt x="44" y="0"/>
                      </a:lnTo>
                      <a:lnTo>
                        <a:pt x="8" y="0"/>
                      </a:lnTo>
                      <a:lnTo>
                        <a:pt x="8" y="0"/>
                      </a:lnTo>
                      <a:lnTo>
                        <a:pt x="4" y="0"/>
                      </a:lnTo>
                      <a:lnTo>
                        <a:pt x="2" y="4"/>
                      </a:lnTo>
                      <a:lnTo>
                        <a:pt x="0" y="6"/>
                      </a:lnTo>
                      <a:lnTo>
                        <a:pt x="0" y="10"/>
                      </a:lnTo>
                      <a:lnTo>
                        <a:pt x="0" y="14"/>
                      </a:lnTo>
                      <a:lnTo>
                        <a:pt x="2" y="16"/>
                      </a:lnTo>
                      <a:lnTo>
                        <a:pt x="4" y="20"/>
                      </a:lnTo>
                      <a:lnTo>
                        <a:pt x="8" y="20"/>
                      </a:lnTo>
                      <a:lnTo>
                        <a:pt x="8" y="20"/>
                      </a:lnTo>
                      <a:lnTo>
                        <a:pt x="44" y="20"/>
                      </a:lnTo>
                      <a:lnTo>
                        <a:pt x="44" y="20"/>
                      </a:lnTo>
                      <a:lnTo>
                        <a:pt x="48" y="20"/>
                      </a:lnTo>
                      <a:lnTo>
                        <a:pt x="52" y="16"/>
                      </a:lnTo>
                      <a:lnTo>
                        <a:pt x="54" y="14"/>
                      </a:lnTo>
                      <a:lnTo>
                        <a:pt x="54" y="10"/>
                      </a:lnTo>
                      <a:lnTo>
                        <a:pt x="54" y="6"/>
                      </a:lnTo>
                      <a:lnTo>
                        <a:pt x="52" y="4"/>
                      </a:lnTo>
                      <a:lnTo>
                        <a:pt x="48" y="0"/>
                      </a:lnTo>
                      <a:lnTo>
                        <a:pt x="44" y="0"/>
                      </a:lnTo>
                      <a:lnTo>
                        <a:pt x="4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42"/>
                <p:cNvSpPr>
                  <a:spLocks/>
                </p:cNvSpPr>
                <p:nvPr userDrawn="1"/>
              </p:nvSpPr>
              <p:spPr bwMode="auto">
                <a:xfrm>
                  <a:off x="9010354" y="91935"/>
                  <a:ext cx="27440" cy="441787"/>
                </a:xfrm>
                <a:custGeom>
                  <a:avLst/>
                  <a:gdLst>
                    <a:gd name="T0" fmla="*/ 20 w 20"/>
                    <a:gd name="T1" fmla="*/ 312 h 322"/>
                    <a:gd name="T2" fmla="*/ 20 w 20"/>
                    <a:gd name="T3" fmla="*/ 312 h 322"/>
                    <a:gd name="T4" fmla="*/ 20 w 20"/>
                    <a:gd name="T5" fmla="*/ 10 h 322"/>
                    <a:gd name="T6" fmla="*/ 20 w 20"/>
                    <a:gd name="T7" fmla="*/ 10 h 322"/>
                    <a:gd name="T8" fmla="*/ 20 w 20"/>
                    <a:gd name="T9" fmla="*/ 6 h 322"/>
                    <a:gd name="T10" fmla="*/ 16 w 20"/>
                    <a:gd name="T11" fmla="*/ 2 h 322"/>
                    <a:gd name="T12" fmla="*/ 14 w 20"/>
                    <a:gd name="T13" fmla="*/ 0 h 322"/>
                    <a:gd name="T14" fmla="*/ 10 w 20"/>
                    <a:gd name="T15" fmla="*/ 0 h 322"/>
                    <a:gd name="T16" fmla="*/ 6 w 20"/>
                    <a:gd name="T17" fmla="*/ 0 h 322"/>
                    <a:gd name="T18" fmla="*/ 4 w 20"/>
                    <a:gd name="T19" fmla="*/ 2 h 322"/>
                    <a:gd name="T20" fmla="*/ 0 w 20"/>
                    <a:gd name="T21" fmla="*/ 6 h 322"/>
                    <a:gd name="T22" fmla="*/ 0 w 20"/>
                    <a:gd name="T23" fmla="*/ 10 h 322"/>
                    <a:gd name="T24" fmla="*/ 0 w 20"/>
                    <a:gd name="T25" fmla="*/ 10 h 322"/>
                    <a:gd name="T26" fmla="*/ 0 w 20"/>
                    <a:gd name="T27" fmla="*/ 312 h 322"/>
                    <a:gd name="T28" fmla="*/ 0 w 20"/>
                    <a:gd name="T29" fmla="*/ 312 h 322"/>
                    <a:gd name="T30" fmla="*/ 0 w 20"/>
                    <a:gd name="T31" fmla="*/ 316 h 322"/>
                    <a:gd name="T32" fmla="*/ 4 w 20"/>
                    <a:gd name="T33" fmla="*/ 320 h 322"/>
                    <a:gd name="T34" fmla="*/ 6 w 20"/>
                    <a:gd name="T35" fmla="*/ 322 h 322"/>
                    <a:gd name="T36" fmla="*/ 10 w 20"/>
                    <a:gd name="T37" fmla="*/ 322 h 322"/>
                    <a:gd name="T38" fmla="*/ 14 w 20"/>
                    <a:gd name="T39" fmla="*/ 322 h 322"/>
                    <a:gd name="T40" fmla="*/ 16 w 20"/>
                    <a:gd name="T41" fmla="*/ 320 h 322"/>
                    <a:gd name="T42" fmla="*/ 20 w 20"/>
                    <a:gd name="T43" fmla="*/ 316 h 322"/>
                    <a:gd name="T44" fmla="*/ 20 w 20"/>
                    <a:gd name="T45" fmla="*/ 312 h 322"/>
                    <a:gd name="T46" fmla="*/ 20 w 20"/>
                    <a:gd name="T47" fmla="*/ 31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322">
                      <a:moveTo>
                        <a:pt x="20" y="312"/>
                      </a:moveTo>
                      <a:lnTo>
                        <a:pt x="20" y="312"/>
                      </a:lnTo>
                      <a:lnTo>
                        <a:pt x="20" y="10"/>
                      </a:lnTo>
                      <a:lnTo>
                        <a:pt x="20" y="10"/>
                      </a:lnTo>
                      <a:lnTo>
                        <a:pt x="20" y="6"/>
                      </a:lnTo>
                      <a:lnTo>
                        <a:pt x="16" y="2"/>
                      </a:lnTo>
                      <a:lnTo>
                        <a:pt x="14" y="0"/>
                      </a:lnTo>
                      <a:lnTo>
                        <a:pt x="10" y="0"/>
                      </a:lnTo>
                      <a:lnTo>
                        <a:pt x="6" y="0"/>
                      </a:lnTo>
                      <a:lnTo>
                        <a:pt x="4" y="2"/>
                      </a:lnTo>
                      <a:lnTo>
                        <a:pt x="0" y="6"/>
                      </a:lnTo>
                      <a:lnTo>
                        <a:pt x="0" y="10"/>
                      </a:lnTo>
                      <a:lnTo>
                        <a:pt x="0" y="10"/>
                      </a:lnTo>
                      <a:lnTo>
                        <a:pt x="0" y="312"/>
                      </a:lnTo>
                      <a:lnTo>
                        <a:pt x="0" y="312"/>
                      </a:lnTo>
                      <a:lnTo>
                        <a:pt x="0" y="316"/>
                      </a:lnTo>
                      <a:lnTo>
                        <a:pt x="4" y="320"/>
                      </a:lnTo>
                      <a:lnTo>
                        <a:pt x="6" y="322"/>
                      </a:lnTo>
                      <a:lnTo>
                        <a:pt x="10" y="322"/>
                      </a:lnTo>
                      <a:lnTo>
                        <a:pt x="14" y="322"/>
                      </a:lnTo>
                      <a:lnTo>
                        <a:pt x="16" y="320"/>
                      </a:lnTo>
                      <a:lnTo>
                        <a:pt x="20" y="316"/>
                      </a:lnTo>
                      <a:lnTo>
                        <a:pt x="20" y="312"/>
                      </a:lnTo>
                      <a:lnTo>
                        <a:pt x="20" y="3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43"/>
                <p:cNvSpPr>
                  <a:spLocks/>
                </p:cNvSpPr>
                <p:nvPr userDrawn="1"/>
              </p:nvSpPr>
              <p:spPr bwMode="auto">
                <a:xfrm>
                  <a:off x="8963705" y="506283"/>
                  <a:ext cx="74090" cy="27439"/>
                </a:xfrm>
                <a:custGeom>
                  <a:avLst/>
                  <a:gdLst>
                    <a:gd name="T0" fmla="*/ 8 w 54"/>
                    <a:gd name="T1" fmla="*/ 20 h 20"/>
                    <a:gd name="T2" fmla="*/ 8 w 54"/>
                    <a:gd name="T3" fmla="*/ 20 h 20"/>
                    <a:gd name="T4" fmla="*/ 44 w 54"/>
                    <a:gd name="T5" fmla="*/ 20 h 20"/>
                    <a:gd name="T6" fmla="*/ 44 w 54"/>
                    <a:gd name="T7" fmla="*/ 20 h 20"/>
                    <a:gd name="T8" fmla="*/ 48 w 54"/>
                    <a:gd name="T9" fmla="*/ 20 h 20"/>
                    <a:gd name="T10" fmla="*/ 52 w 54"/>
                    <a:gd name="T11" fmla="*/ 16 h 20"/>
                    <a:gd name="T12" fmla="*/ 54 w 54"/>
                    <a:gd name="T13" fmla="*/ 14 h 20"/>
                    <a:gd name="T14" fmla="*/ 54 w 54"/>
                    <a:gd name="T15" fmla="*/ 10 h 20"/>
                    <a:gd name="T16" fmla="*/ 54 w 54"/>
                    <a:gd name="T17" fmla="*/ 6 h 20"/>
                    <a:gd name="T18" fmla="*/ 52 w 54"/>
                    <a:gd name="T19" fmla="*/ 4 h 20"/>
                    <a:gd name="T20" fmla="*/ 48 w 54"/>
                    <a:gd name="T21" fmla="*/ 0 h 20"/>
                    <a:gd name="T22" fmla="*/ 44 w 54"/>
                    <a:gd name="T23" fmla="*/ 0 h 20"/>
                    <a:gd name="T24" fmla="*/ 44 w 54"/>
                    <a:gd name="T25" fmla="*/ 0 h 20"/>
                    <a:gd name="T26" fmla="*/ 8 w 54"/>
                    <a:gd name="T27" fmla="*/ 0 h 20"/>
                    <a:gd name="T28" fmla="*/ 8 w 54"/>
                    <a:gd name="T29" fmla="*/ 0 h 20"/>
                    <a:gd name="T30" fmla="*/ 4 w 54"/>
                    <a:gd name="T31" fmla="*/ 0 h 20"/>
                    <a:gd name="T32" fmla="*/ 2 w 54"/>
                    <a:gd name="T33" fmla="*/ 4 h 20"/>
                    <a:gd name="T34" fmla="*/ 0 w 54"/>
                    <a:gd name="T35" fmla="*/ 6 h 20"/>
                    <a:gd name="T36" fmla="*/ 0 w 54"/>
                    <a:gd name="T37" fmla="*/ 10 h 20"/>
                    <a:gd name="T38" fmla="*/ 0 w 54"/>
                    <a:gd name="T39" fmla="*/ 14 h 20"/>
                    <a:gd name="T40" fmla="*/ 2 w 54"/>
                    <a:gd name="T41" fmla="*/ 16 h 20"/>
                    <a:gd name="T42" fmla="*/ 4 w 54"/>
                    <a:gd name="T43" fmla="*/ 20 h 20"/>
                    <a:gd name="T44" fmla="*/ 8 w 54"/>
                    <a:gd name="T45" fmla="*/ 20 h 20"/>
                    <a:gd name="T46" fmla="*/ 8 w 54"/>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8" y="20"/>
                      </a:moveTo>
                      <a:lnTo>
                        <a:pt x="8" y="20"/>
                      </a:lnTo>
                      <a:lnTo>
                        <a:pt x="44" y="20"/>
                      </a:lnTo>
                      <a:lnTo>
                        <a:pt x="44" y="20"/>
                      </a:lnTo>
                      <a:lnTo>
                        <a:pt x="48" y="20"/>
                      </a:lnTo>
                      <a:lnTo>
                        <a:pt x="52" y="16"/>
                      </a:lnTo>
                      <a:lnTo>
                        <a:pt x="54" y="14"/>
                      </a:lnTo>
                      <a:lnTo>
                        <a:pt x="54" y="10"/>
                      </a:lnTo>
                      <a:lnTo>
                        <a:pt x="54" y="6"/>
                      </a:lnTo>
                      <a:lnTo>
                        <a:pt x="52" y="4"/>
                      </a:lnTo>
                      <a:lnTo>
                        <a:pt x="48" y="0"/>
                      </a:lnTo>
                      <a:lnTo>
                        <a:pt x="44" y="0"/>
                      </a:lnTo>
                      <a:lnTo>
                        <a:pt x="44" y="0"/>
                      </a:lnTo>
                      <a:lnTo>
                        <a:pt x="8" y="0"/>
                      </a:lnTo>
                      <a:lnTo>
                        <a:pt x="8" y="0"/>
                      </a:lnTo>
                      <a:lnTo>
                        <a:pt x="4" y="0"/>
                      </a:lnTo>
                      <a:lnTo>
                        <a:pt x="2" y="4"/>
                      </a:lnTo>
                      <a:lnTo>
                        <a:pt x="0" y="6"/>
                      </a:lnTo>
                      <a:lnTo>
                        <a:pt x="0" y="10"/>
                      </a:lnTo>
                      <a:lnTo>
                        <a:pt x="0" y="14"/>
                      </a:lnTo>
                      <a:lnTo>
                        <a:pt x="2" y="16"/>
                      </a:lnTo>
                      <a:lnTo>
                        <a:pt x="4" y="20"/>
                      </a:lnTo>
                      <a:lnTo>
                        <a:pt x="8" y="20"/>
                      </a:lnTo>
                      <a:lnTo>
                        <a:pt x="8"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44"/>
                <p:cNvSpPr>
                  <a:spLocks/>
                </p:cNvSpPr>
                <p:nvPr userDrawn="1"/>
              </p:nvSpPr>
              <p:spPr bwMode="auto">
                <a:xfrm>
                  <a:off x="8963705" y="91935"/>
                  <a:ext cx="74090" cy="27439"/>
                </a:xfrm>
                <a:custGeom>
                  <a:avLst/>
                  <a:gdLst>
                    <a:gd name="T0" fmla="*/ 8 w 54"/>
                    <a:gd name="T1" fmla="*/ 20 h 20"/>
                    <a:gd name="T2" fmla="*/ 8 w 54"/>
                    <a:gd name="T3" fmla="*/ 20 h 20"/>
                    <a:gd name="T4" fmla="*/ 44 w 54"/>
                    <a:gd name="T5" fmla="*/ 20 h 20"/>
                    <a:gd name="T6" fmla="*/ 44 w 54"/>
                    <a:gd name="T7" fmla="*/ 20 h 20"/>
                    <a:gd name="T8" fmla="*/ 48 w 54"/>
                    <a:gd name="T9" fmla="*/ 18 h 20"/>
                    <a:gd name="T10" fmla="*/ 52 w 54"/>
                    <a:gd name="T11" fmla="*/ 16 h 20"/>
                    <a:gd name="T12" fmla="*/ 54 w 54"/>
                    <a:gd name="T13" fmla="*/ 14 h 20"/>
                    <a:gd name="T14" fmla="*/ 54 w 54"/>
                    <a:gd name="T15" fmla="*/ 10 h 20"/>
                    <a:gd name="T16" fmla="*/ 54 w 54"/>
                    <a:gd name="T17" fmla="*/ 6 h 20"/>
                    <a:gd name="T18" fmla="*/ 52 w 54"/>
                    <a:gd name="T19" fmla="*/ 2 h 20"/>
                    <a:gd name="T20" fmla="*/ 48 w 54"/>
                    <a:gd name="T21" fmla="*/ 0 h 20"/>
                    <a:gd name="T22" fmla="*/ 44 w 54"/>
                    <a:gd name="T23" fmla="*/ 0 h 20"/>
                    <a:gd name="T24" fmla="*/ 44 w 54"/>
                    <a:gd name="T25" fmla="*/ 0 h 20"/>
                    <a:gd name="T26" fmla="*/ 8 w 54"/>
                    <a:gd name="T27" fmla="*/ 0 h 20"/>
                    <a:gd name="T28" fmla="*/ 8 w 54"/>
                    <a:gd name="T29" fmla="*/ 0 h 20"/>
                    <a:gd name="T30" fmla="*/ 4 w 54"/>
                    <a:gd name="T31" fmla="*/ 0 h 20"/>
                    <a:gd name="T32" fmla="*/ 2 w 54"/>
                    <a:gd name="T33" fmla="*/ 2 h 20"/>
                    <a:gd name="T34" fmla="*/ 0 w 54"/>
                    <a:gd name="T35" fmla="*/ 6 h 20"/>
                    <a:gd name="T36" fmla="*/ 0 w 54"/>
                    <a:gd name="T37" fmla="*/ 10 h 20"/>
                    <a:gd name="T38" fmla="*/ 0 w 54"/>
                    <a:gd name="T39" fmla="*/ 14 h 20"/>
                    <a:gd name="T40" fmla="*/ 2 w 54"/>
                    <a:gd name="T41" fmla="*/ 16 h 20"/>
                    <a:gd name="T42" fmla="*/ 4 w 54"/>
                    <a:gd name="T43" fmla="*/ 18 h 20"/>
                    <a:gd name="T44" fmla="*/ 8 w 54"/>
                    <a:gd name="T45" fmla="*/ 20 h 20"/>
                    <a:gd name="T46" fmla="*/ 8 w 54"/>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8" y="20"/>
                      </a:moveTo>
                      <a:lnTo>
                        <a:pt x="8" y="20"/>
                      </a:lnTo>
                      <a:lnTo>
                        <a:pt x="44" y="20"/>
                      </a:lnTo>
                      <a:lnTo>
                        <a:pt x="44" y="20"/>
                      </a:lnTo>
                      <a:lnTo>
                        <a:pt x="48" y="18"/>
                      </a:lnTo>
                      <a:lnTo>
                        <a:pt x="52" y="16"/>
                      </a:lnTo>
                      <a:lnTo>
                        <a:pt x="54" y="14"/>
                      </a:lnTo>
                      <a:lnTo>
                        <a:pt x="54" y="10"/>
                      </a:lnTo>
                      <a:lnTo>
                        <a:pt x="54" y="6"/>
                      </a:lnTo>
                      <a:lnTo>
                        <a:pt x="52" y="2"/>
                      </a:lnTo>
                      <a:lnTo>
                        <a:pt x="48" y="0"/>
                      </a:lnTo>
                      <a:lnTo>
                        <a:pt x="44" y="0"/>
                      </a:lnTo>
                      <a:lnTo>
                        <a:pt x="44" y="0"/>
                      </a:lnTo>
                      <a:lnTo>
                        <a:pt x="8" y="0"/>
                      </a:lnTo>
                      <a:lnTo>
                        <a:pt x="8" y="0"/>
                      </a:lnTo>
                      <a:lnTo>
                        <a:pt x="4" y="0"/>
                      </a:lnTo>
                      <a:lnTo>
                        <a:pt x="2" y="2"/>
                      </a:lnTo>
                      <a:lnTo>
                        <a:pt x="0" y="6"/>
                      </a:lnTo>
                      <a:lnTo>
                        <a:pt x="0" y="10"/>
                      </a:lnTo>
                      <a:lnTo>
                        <a:pt x="0" y="14"/>
                      </a:lnTo>
                      <a:lnTo>
                        <a:pt x="2" y="16"/>
                      </a:lnTo>
                      <a:lnTo>
                        <a:pt x="4" y="18"/>
                      </a:lnTo>
                      <a:lnTo>
                        <a:pt x="8" y="20"/>
                      </a:lnTo>
                      <a:lnTo>
                        <a:pt x="8"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30" name="TextBox 27"/>
            <p:cNvSpPr txBox="1"/>
            <p:nvPr userDrawn="1"/>
          </p:nvSpPr>
          <p:spPr>
            <a:xfrm rot="16200000">
              <a:off x="10888482" y="237391"/>
              <a:ext cx="269659" cy="72461"/>
            </a:xfrm>
            <a:prstGeom prst="rect">
              <a:avLst/>
            </a:prstGeom>
            <a:noFill/>
          </p:spPr>
          <p:txBody>
            <a:bodyPr wrap="square" lIns="0" tIns="0" rIns="0" bIns="10800" rtlCol="0">
              <a:spAutoFit/>
            </a:bodyPr>
            <a:lstStyle/>
            <a:p>
              <a:pPr algn="ctr"/>
              <a:r>
                <a:rPr lang="en-GB" sz="400">
                  <a:solidFill>
                    <a:schemeClr val="bg1"/>
                  </a:solidFill>
                </a:rPr>
                <a:t>Confidential</a:t>
              </a:r>
            </a:p>
          </p:txBody>
        </p:sp>
      </p:grpSp>
    </p:spTree>
    <p:extLst>
      <p:ext uri="{BB962C8B-B14F-4D97-AF65-F5344CB8AC3E}">
        <p14:creationId xmlns:p14="http://schemas.microsoft.com/office/powerpoint/2010/main" val="148482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ape 1">
    <p:spTree>
      <p:nvGrpSpPr>
        <p:cNvPr id="1" name=""/>
        <p:cNvGrpSpPr/>
        <p:nvPr/>
      </p:nvGrpSpPr>
      <p:grpSpPr>
        <a:xfrm>
          <a:off x="0" y="0"/>
          <a:ext cx="0" cy="0"/>
          <a:chOff x="0" y="0"/>
          <a:chExt cx="0" cy="0"/>
        </a:xfrm>
      </p:grpSpPr>
      <p:sp>
        <p:nvSpPr>
          <p:cNvPr id="7" name="Marcador de texto 2"/>
          <p:cNvSpPr>
            <a:spLocks noGrp="1"/>
          </p:cNvSpPr>
          <p:nvPr>
            <p:ph type="body" sz="quarter" idx="18" hasCustomPrompt="1"/>
          </p:nvPr>
        </p:nvSpPr>
        <p:spPr>
          <a:xfrm>
            <a:off x="292613" y="1480163"/>
            <a:ext cx="5617534" cy="4828567"/>
          </a:xfrm>
          <a:prstGeom prst="rect">
            <a:avLst/>
          </a:prstGeom>
        </p:spPr>
        <p:txBody>
          <a:bodyPr>
            <a:normAutofit/>
          </a:bodyPr>
          <a:lstStyle>
            <a:lvl1pPr marL="130960" indent="-130960">
              <a:lnSpc>
                <a:spcPct val="100000"/>
              </a:lnSpc>
              <a:buClr>
                <a:schemeClr val="accent2"/>
              </a:buClr>
              <a:defRPr sz="2800">
                <a:solidFill>
                  <a:srgbClr val="323232"/>
                </a:solidFill>
              </a:defRPr>
            </a:lvl1pPr>
            <a:lvl2pPr>
              <a:lnSpc>
                <a:spcPct val="100000"/>
              </a:lnSpc>
              <a:buClr>
                <a:schemeClr val="accent2"/>
              </a:buClr>
              <a:defRPr sz="2400">
                <a:solidFill>
                  <a:srgbClr val="323232"/>
                </a:solidFill>
              </a:defRPr>
            </a:lvl2pPr>
            <a:lvl3pPr>
              <a:lnSpc>
                <a:spcPct val="100000"/>
              </a:lnSpc>
              <a:buClr>
                <a:schemeClr val="accent2"/>
              </a:buClr>
              <a:defRPr sz="2000">
                <a:solidFill>
                  <a:srgbClr val="323232"/>
                </a:solidFill>
              </a:defRPr>
            </a:lvl3pPr>
            <a:lvl4pPr>
              <a:lnSpc>
                <a:spcPct val="100000"/>
              </a:lnSpc>
              <a:buClr>
                <a:schemeClr val="accent2"/>
              </a:buClr>
              <a:defRPr sz="1800">
                <a:solidFill>
                  <a:srgbClr val="323232"/>
                </a:solidFill>
              </a:defRPr>
            </a:lvl4pPr>
            <a:lvl5pPr>
              <a:lnSpc>
                <a:spcPct val="100000"/>
              </a:lnSpc>
              <a:buClr>
                <a:schemeClr val="accent2"/>
              </a:buClr>
              <a:defRPr sz="160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
        <p:nvSpPr>
          <p:cNvPr id="14" name="Marcador de número de diapositiva 32"/>
          <p:cNvSpPr>
            <a:spLocks noGrp="1"/>
          </p:cNvSpPr>
          <p:nvPr>
            <p:ph type="sldNum" sz="quarter" idx="4"/>
          </p:nvPr>
        </p:nvSpPr>
        <p:spPr>
          <a:xfrm>
            <a:off x="11776959" y="6519616"/>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9" name="Footer Placeholder 4"/>
          <p:cNvSpPr>
            <a:spLocks noGrp="1"/>
          </p:cNvSpPr>
          <p:nvPr>
            <p:ph type="ftr" sz="quarter" idx="3"/>
          </p:nvPr>
        </p:nvSpPr>
        <p:spPr>
          <a:xfrm rot="16200000">
            <a:off x="10404202" y="4652436"/>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1" name="Title 1"/>
          <p:cNvSpPr>
            <a:spLocks noGrp="1"/>
          </p:cNvSpPr>
          <p:nvPr>
            <p:ph type="title"/>
          </p:nvPr>
        </p:nvSpPr>
        <p:spPr>
          <a:xfrm>
            <a:off x="268224" y="296869"/>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5" name="Text Placeholder 19"/>
          <p:cNvSpPr>
            <a:spLocks noGrp="1"/>
          </p:cNvSpPr>
          <p:nvPr>
            <p:ph type="body" sz="quarter" idx="13"/>
          </p:nvPr>
        </p:nvSpPr>
        <p:spPr>
          <a:xfrm>
            <a:off x="292608" y="779416"/>
            <a:ext cx="11228613" cy="300087"/>
          </a:xfrm>
          <a:prstGeom prst="rect">
            <a:avLst/>
          </a:prstGeom>
        </p:spPr>
        <p:txBody>
          <a:bodyPr>
            <a:noAutofit/>
          </a:bodyPr>
          <a:lstStyle>
            <a:lvl1pPr marL="0" indent="0">
              <a:lnSpc>
                <a:spcPct val="100000"/>
              </a:lnSpc>
              <a:buNone/>
              <a:defRPr sz="18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19" name="Picture Placeholder 18"/>
          <p:cNvSpPr>
            <a:spLocks noGrp="1"/>
          </p:cNvSpPr>
          <p:nvPr>
            <p:ph type="pic" sz="quarter" idx="19" hasCustomPrompt="1"/>
          </p:nvPr>
        </p:nvSpPr>
        <p:spPr>
          <a:xfrm>
            <a:off x="6434720" y="1753456"/>
            <a:ext cx="4556125" cy="3886200"/>
          </a:xfrm>
          <a:custGeom>
            <a:avLst/>
            <a:gdLst>
              <a:gd name="connsiteX0" fmla="*/ 3764756 w 4556125"/>
              <a:gd name="connsiteY0" fmla="*/ 0 h 3886200"/>
              <a:gd name="connsiteX1" fmla="*/ 3778647 w 4556125"/>
              <a:gd name="connsiteY1" fmla="*/ 0 h 3886200"/>
              <a:gd name="connsiteX2" fmla="*/ 3792538 w 4556125"/>
              <a:gd name="connsiteY2" fmla="*/ 397 h 3886200"/>
              <a:gd name="connsiteX3" fmla="*/ 3806031 w 4556125"/>
              <a:gd name="connsiteY3" fmla="*/ 1191 h 3886200"/>
              <a:gd name="connsiteX4" fmla="*/ 3819922 w 4556125"/>
              <a:gd name="connsiteY4" fmla="*/ 2381 h 3886200"/>
              <a:gd name="connsiteX5" fmla="*/ 3833019 w 4556125"/>
              <a:gd name="connsiteY5" fmla="*/ 3969 h 3886200"/>
              <a:gd name="connsiteX6" fmla="*/ 3846512 w 4556125"/>
              <a:gd name="connsiteY6" fmla="*/ 5953 h 3886200"/>
              <a:gd name="connsiteX7" fmla="*/ 3859610 w 4556125"/>
              <a:gd name="connsiteY7" fmla="*/ 8731 h 3886200"/>
              <a:gd name="connsiteX8" fmla="*/ 3871912 w 4556125"/>
              <a:gd name="connsiteY8" fmla="*/ 11510 h 3886200"/>
              <a:gd name="connsiteX9" fmla="*/ 3885010 w 4556125"/>
              <a:gd name="connsiteY9" fmla="*/ 14685 h 3886200"/>
              <a:gd name="connsiteX10" fmla="*/ 3897710 w 4556125"/>
              <a:gd name="connsiteY10" fmla="*/ 18256 h 3886200"/>
              <a:gd name="connsiteX11" fmla="*/ 3910410 w 4556125"/>
              <a:gd name="connsiteY11" fmla="*/ 22622 h 3886200"/>
              <a:gd name="connsiteX12" fmla="*/ 3923110 w 4556125"/>
              <a:gd name="connsiteY12" fmla="*/ 26591 h 3886200"/>
              <a:gd name="connsiteX13" fmla="*/ 3935016 w 4556125"/>
              <a:gd name="connsiteY13" fmla="*/ 31750 h 3886200"/>
              <a:gd name="connsiteX14" fmla="*/ 3947716 w 4556125"/>
              <a:gd name="connsiteY14" fmla="*/ 36910 h 3886200"/>
              <a:gd name="connsiteX15" fmla="*/ 3959622 w 4556125"/>
              <a:gd name="connsiteY15" fmla="*/ 42863 h 3886200"/>
              <a:gd name="connsiteX16" fmla="*/ 3971131 w 4556125"/>
              <a:gd name="connsiteY16" fmla="*/ 48419 h 3886200"/>
              <a:gd name="connsiteX17" fmla="*/ 3983434 w 4556125"/>
              <a:gd name="connsiteY17" fmla="*/ 54769 h 3886200"/>
              <a:gd name="connsiteX18" fmla="*/ 3994944 w 4556125"/>
              <a:gd name="connsiteY18" fmla="*/ 61516 h 3886200"/>
              <a:gd name="connsiteX19" fmla="*/ 4006453 w 4556125"/>
              <a:gd name="connsiteY19" fmla="*/ 68660 h 3886200"/>
              <a:gd name="connsiteX20" fmla="*/ 4017962 w 4556125"/>
              <a:gd name="connsiteY20" fmla="*/ 76200 h 3886200"/>
              <a:gd name="connsiteX21" fmla="*/ 4029075 w 4556125"/>
              <a:gd name="connsiteY21" fmla="*/ 83741 h 3886200"/>
              <a:gd name="connsiteX22" fmla="*/ 4040188 w 4556125"/>
              <a:gd name="connsiteY22" fmla="*/ 91678 h 3886200"/>
              <a:gd name="connsiteX23" fmla="*/ 4051300 w 4556125"/>
              <a:gd name="connsiteY23" fmla="*/ 100013 h 3886200"/>
              <a:gd name="connsiteX24" fmla="*/ 4062412 w 4556125"/>
              <a:gd name="connsiteY24" fmla="*/ 108744 h 3886200"/>
              <a:gd name="connsiteX25" fmla="*/ 4073128 w 4556125"/>
              <a:gd name="connsiteY25" fmla="*/ 117872 h 3886200"/>
              <a:gd name="connsiteX26" fmla="*/ 4083844 w 4556125"/>
              <a:gd name="connsiteY26" fmla="*/ 127000 h 3886200"/>
              <a:gd name="connsiteX27" fmla="*/ 4094560 w 4556125"/>
              <a:gd name="connsiteY27" fmla="*/ 136525 h 3886200"/>
              <a:gd name="connsiteX28" fmla="*/ 4104481 w 4556125"/>
              <a:gd name="connsiteY28" fmla="*/ 146447 h 3886200"/>
              <a:gd name="connsiteX29" fmla="*/ 4125119 w 4556125"/>
              <a:gd name="connsiteY29" fmla="*/ 167084 h 3886200"/>
              <a:gd name="connsiteX30" fmla="*/ 4145360 w 4556125"/>
              <a:gd name="connsiteY30" fmla="*/ 188913 h 3886200"/>
              <a:gd name="connsiteX31" fmla="*/ 4164410 w 4556125"/>
              <a:gd name="connsiteY31" fmla="*/ 211931 h 3886200"/>
              <a:gd name="connsiteX32" fmla="*/ 4183856 w 4556125"/>
              <a:gd name="connsiteY32" fmla="*/ 235744 h 3886200"/>
              <a:gd name="connsiteX33" fmla="*/ 4202112 w 4556125"/>
              <a:gd name="connsiteY33" fmla="*/ 260350 h 3886200"/>
              <a:gd name="connsiteX34" fmla="*/ 4219972 w 4556125"/>
              <a:gd name="connsiteY34" fmla="*/ 286544 h 3886200"/>
              <a:gd name="connsiteX35" fmla="*/ 4237434 w 4556125"/>
              <a:gd name="connsiteY35" fmla="*/ 313135 h 3886200"/>
              <a:gd name="connsiteX36" fmla="*/ 4254500 w 4556125"/>
              <a:gd name="connsiteY36" fmla="*/ 340519 h 3886200"/>
              <a:gd name="connsiteX37" fmla="*/ 4271169 w 4556125"/>
              <a:gd name="connsiteY37" fmla="*/ 369094 h 3886200"/>
              <a:gd name="connsiteX38" fmla="*/ 4286647 w 4556125"/>
              <a:gd name="connsiteY38" fmla="*/ 398463 h 3886200"/>
              <a:gd name="connsiteX39" fmla="*/ 4302522 w 4556125"/>
              <a:gd name="connsiteY39" fmla="*/ 427831 h 3886200"/>
              <a:gd name="connsiteX40" fmla="*/ 4317603 w 4556125"/>
              <a:gd name="connsiteY40" fmla="*/ 458391 h 3886200"/>
              <a:gd name="connsiteX41" fmla="*/ 4332288 w 4556125"/>
              <a:gd name="connsiteY41" fmla="*/ 489347 h 3886200"/>
              <a:gd name="connsiteX42" fmla="*/ 4346178 w 4556125"/>
              <a:gd name="connsiteY42" fmla="*/ 521097 h 3886200"/>
              <a:gd name="connsiteX43" fmla="*/ 4359672 w 4556125"/>
              <a:gd name="connsiteY43" fmla="*/ 553244 h 3886200"/>
              <a:gd name="connsiteX44" fmla="*/ 4372769 w 4556125"/>
              <a:gd name="connsiteY44" fmla="*/ 586185 h 3886200"/>
              <a:gd name="connsiteX45" fmla="*/ 4385469 w 4556125"/>
              <a:gd name="connsiteY45" fmla="*/ 619522 h 3886200"/>
              <a:gd name="connsiteX46" fmla="*/ 4398169 w 4556125"/>
              <a:gd name="connsiteY46" fmla="*/ 652463 h 3886200"/>
              <a:gd name="connsiteX47" fmla="*/ 4409678 w 4556125"/>
              <a:gd name="connsiteY47" fmla="*/ 686991 h 3886200"/>
              <a:gd name="connsiteX48" fmla="*/ 4420790 w 4556125"/>
              <a:gd name="connsiteY48" fmla="*/ 721122 h 3886200"/>
              <a:gd name="connsiteX49" fmla="*/ 4431903 w 4556125"/>
              <a:gd name="connsiteY49" fmla="*/ 755253 h 3886200"/>
              <a:gd name="connsiteX50" fmla="*/ 4441825 w 4556125"/>
              <a:gd name="connsiteY50" fmla="*/ 790178 h 3886200"/>
              <a:gd name="connsiteX51" fmla="*/ 4451747 w 4556125"/>
              <a:gd name="connsiteY51" fmla="*/ 824706 h 3886200"/>
              <a:gd name="connsiteX52" fmla="*/ 4461669 w 4556125"/>
              <a:gd name="connsiteY52" fmla="*/ 859631 h 3886200"/>
              <a:gd name="connsiteX53" fmla="*/ 4470003 w 4556125"/>
              <a:gd name="connsiteY53" fmla="*/ 894953 h 3886200"/>
              <a:gd name="connsiteX54" fmla="*/ 4478734 w 4556125"/>
              <a:gd name="connsiteY54" fmla="*/ 929878 h 3886200"/>
              <a:gd name="connsiteX55" fmla="*/ 4486672 w 4556125"/>
              <a:gd name="connsiteY55" fmla="*/ 964803 h 3886200"/>
              <a:gd name="connsiteX56" fmla="*/ 4494212 w 4556125"/>
              <a:gd name="connsiteY56" fmla="*/ 1000125 h 3886200"/>
              <a:gd name="connsiteX57" fmla="*/ 4501753 w 4556125"/>
              <a:gd name="connsiteY57" fmla="*/ 1034653 h 3886200"/>
              <a:gd name="connsiteX58" fmla="*/ 4508500 w 4556125"/>
              <a:gd name="connsiteY58" fmla="*/ 1069578 h 3886200"/>
              <a:gd name="connsiteX59" fmla="*/ 4514453 w 4556125"/>
              <a:gd name="connsiteY59" fmla="*/ 1104106 h 3886200"/>
              <a:gd name="connsiteX60" fmla="*/ 4520406 w 4556125"/>
              <a:gd name="connsiteY60" fmla="*/ 1138635 h 3886200"/>
              <a:gd name="connsiteX61" fmla="*/ 4525566 w 4556125"/>
              <a:gd name="connsiteY61" fmla="*/ 1172369 h 3886200"/>
              <a:gd name="connsiteX62" fmla="*/ 4530328 w 4556125"/>
              <a:gd name="connsiteY62" fmla="*/ 1206103 h 3886200"/>
              <a:gd name="connsiteX63" fmla="*/ 4535090 w 4556125"/>
              <a:gd name="connsiteY63" fmla="*/ 1239044 h 3886200"/>
              <a:gd name="connsiteX64" fmla="*/ 4539060 w 4556125"/>
              <a:gd name="connsiteY64" fmla="*/ 1271985 h 3886200"/>
              <a:gd name="connsiteX65" fmla="*/ 4542631 w 4556125"/>
              <a:gd name="connsiteY65" fmla="*/ 1304528 h 3886200"/>
              <a:gd name="connsiteX66" fmla="*/ 4546203 w 4556125"/>
              <a:gd name="connsiteY66" fmla="*/ 1336278 h 3886200"/>
              <a:gd name="connsiteX67" fmla="*/ 4548584 w 4556125"/>
              <a:gd name="connsiteY67" fmla="*/ 1367631 h 3886200"/>
              <a:gd name="connsiteX68" fmla="*/ 4550966 w 4556125"/>
              <a:gd name="connsiteY68" fmla="*/ 1398191 h 3886200"/>
              <a:gd name="connsiteX69" fmla="*/ 4552950 w 4556125"/>
              <a:gd name="connsiteY69" fmla="*/ 1428353 h 3886200"/>
              <a:gd name="connsiteX70" fmla="*/ 4554538 w 4556125"/>
              <a:gd name="connsiteY70" fmla="*/ 1458119 h 3886200"/>
              <a:gd name="connsiteX71" fmla="*/ 4555728 w 4556125"/>
              <a:gd name="connsiteY71" fmla="*/ 1486297 h 3886200"/>
              <a:gd name="connsiteX72" fmla="*/ 4556125 w 4556125"/>
              <a:gd name="connsiteY72" fmla="*/ 1514475 h 3886200"/>
              <a:gd name="connsiteX73" fmla="*/ 4556125 w 4556125"/>
              <a:gd name="connsiteY73" fmla="*/ 1541463 h 3886200"/>
              <a:gd name="connsiteX74" fmla="*/ 4556125 w 4556125"/>
              <a:gd name="connsiteY74" fmla="*/ 1572022 h 3886200"/>
              <a:gd name="connsiteX75" fmla="*/ 4555728 w 4556125"/>
              <a:gd name="connsiteY75" fmla="*/ 1602185 h 3886200"/>
              <a:gd name="connsiteX76" fmla="*/ 4554538 w 4556125"/>
              <a:gd name="connsiteY76" fmla="*/ 1631950 h 3886200"/>
              <a:gd name="connsiteX77" fmla="*/ 4552950 w 4556125"/>
              <a:gd name="connsiteY77" fmla="*/ 1662113 h 3886200"/>
              <a:gd name="connsiteX78" fmla="*/ 4551760 w 4556125"/>
              <a:gd name="connsiteY78" fmla="*/ 1692275 h 3886200"/>
              <a:gd name="connsiteX79" fmla="*/ 4549775 w 4556125"/>
              <a:gd name="connsiteY79" fmla="*/ 1722041 h 3886200"/>
              <a:gd name="connsiteX80" fmla="*/ 4546997 w 4556125"/>
              <a:gd name="connsiteY80" fmla="*/ 1751806 h 3886200"/>
              <a:gd name="connsiteX81" fmla="*/ 4544219 w 4556125"/>
              <a:gd name="connsiteY81" fmla="*/ 1781572 h 3886200"/>
              <a:gd name="connsiteX82" fmla="*/ 4541044 w 4556125"/>
              <a:gd name="connsiteY82" fmla="*/ 1810544 h 3886200"/>
              <a:gd name="connsiteX83" fmla="*/ 4537472 w 4556125"/>
              <a:gd name="connsiteY83" fmla="*/ 1840310 h 3886200"/>
              <a:gd name="connsiteX84" fmla="*/ 4533503 w 4556125"/>
              <a:gd name="connsiteY84" fmla="*/ 1869678 h 3886200"/>
              <a:gd name="connsiteX85" fmla="*/ 4529534 w 4556125"/>
              <a:gd name="connsiteY85" fmla="*/ 1898650 h 3886200"/>
              <a:gd name="connsiteX86" fmla="*/ 4524375 w 4556125"/>
              <a:gd name="connsiteY86" fmla="*/ 1927622 h 3886200"/>
              <a:gd name="connsiteX87" fmla="*/ 4520010 w 4556125"/>
              <a:gd name="connsiteY87" fmla="*/ 1956594 h 3886200"/>
              <a:gd name="connsiteX88" fmla="*/ 4514453 w 4556125"/>
              <a:gd name="connsiteY88" fmla="*/ 1985566 h 3886200"/>
              <a:gd name="connsiteX89" fmla="*/ 4508897 w 4556125"/>
              <a:gd name="connsiteY89" fmla="*/ 2014141 h 3886200"/>
              <a:gd name="connsiteX90" fmla="*/ 4502944 w 4556125"/>
              <a:gd name="connsiteY90" fmla="*/ 2042716 h 3886200"/>
              <a:gd name="connsiteX91" fmla="*/ 4496197 w 4556125"/>
              <a:gd name="connsiteY91" fmla="*/ 2070894 h 3886200"/>
              <a:gd name="connsiteX92" fmla="*/ 4489847 w 4556125"/>
              <a:gd name="connsiteY92" fmla="*/ 2099072 h 3886200"/>
              <a:gd name="connsiteX93" fmla="*/ 4482703 w 4556125"/>
              <a:gd name="connsiteY93" fmla="*/ 2127250 h 3886200"/>
              <a:gd name="connsiteX94" fmla="*/ 4475162 w 4556125"/>
              <a:gd name="connsiteY94" fmla="*/ 2155428 h 3886200"/>
              <a:gd name="connsiteX95" fmla="*/ 4467622 w 4556125"/>
              <a:gd name="connsiteY95" fmla="*/ 2183210 h 3886200"/>
              <a:gd name="connsiteX96" fmla="*/ 4459684 w 4556125"/>
              <a:gd name="connsiteY96" fmla="*/ 2210991 h 3886200"/>
              <a:gd name="connsiteX97" fmla="*/ 4450953 w 4556125"/>
              <a:gd name="connsiteY97" fmla="*/ 2238772 h 3886200"/>
              <a:gd name="connsiteX98" fmla="*/ 4442222 w 4556125"/>
              <a:gd name="connsiteY98" fmla="*/ 2266553 h 3886200"/>
              <a:gd name="connsiteX99" fmla="*/ 4433490 w 4556125"/>
              <a:gd name="connsiteY99" fmla="*/ 2293541 h 3886200"/>
              <a:gd name="connsiteX100" fmla="*/ 4423569 w 4556125"/>
              <a:gd name="connsiteY100" fmla="*/ 2320925 h 3886200"/>
              <a:gd name="connsiteX101" fmla="*/ 4414044 w 4556125"/>
              <a:gd name="connsiteY101" fmla="*/ 2347913 h 3886200"/>
              <a:gd name="connsiteX102" fmla="*/ 4404122 w 4556125"/>
              <a:gd name="connsiteY102" fmla="*/ 2374503 h 3886200"/>
              <a:gd name="connsiteX103" fmla="*/ 4393406 w 4556125"/>
              <a:gd name="connsiteY103" fmla="*/ 2401491 h 3886200"/>
              <a:gd name="connsiteX104" fmla="*/ 4383088 w 4556125"/>
              <a:gd name="connsiteY104" fmla="*/ 2428081 h 3886200"/>
              <a:gd name="connsiteX105" fmla="*/ 4371975 w 4556125"/>
              <a:gd name="connsiteY105" fmla="*/ 2454275 h 3886200"/>
              <a:gd name="connsiteX106" fmla="*/ 4360862 w 4556125"/>
              <a:gd name="connsiteY106" fmla="*/ 2480469 h 3886200"/>
              <a:gd name="connsiteX107" fmla="*/ 4349353 w 4556125"/>
              <a:gd name="connsiteY107" fmla="*/ 2506663 h 3886200"/>
              <a:gd name="connsiteX108" fmla="*/ 4337050 w 4556125"/>
              <a:gd name="connsiteY108" fmla="*/ 2532063 h 3886200"/>
              <a:gd name="connsiteX109" fmla="*/ 4325144 w 4556125"/>
              <a:gd name="connsiteY109" fmla="*/ 2557860 h 3886200"/>
              <a:gd name="connsiteX110" fmla="*/ 4312444 w 4556125"/>
              <a:gd name="connsiteY110" fmla="*/ 2583656 h 3886200"/>
              <a:gd name="connsiteX111" fmla="*/ 4299744 w 4556125"/>
              <a:gd name="connsiteY111" fmla="*/ 2608660 h 3886200"/>
              <a:gd name="connsiteX112" fmla="*/ 4286647 w 4556125"/>
              <a:gd name="connsiteY112" fmla="*/ 2634060 h 3886200"/>
              <a:gd name="connsiteX113" fmla="*/ 4273153 w 4556125"/>
              <a:gd name="connsiteY113" fmla="*/ 2659063 h 3886200"/>
              <a:gd name="connsiteX114" fmla="*/ 4259660 w 4556125"/>
              <a:gd name="connsiteY114" fmla="*/ 2683669 h 3886200"/>
              <a:gd name="connsiteX115" fmla="*/ 4245769 w 4556125"/>
              <a:gd name="connsiteY115" fmla="*/ 2708275 h 3886200"/>
              <a:gd name="connsiteX116" fmla="*/ 4231481 w 4556125"/>
              <a:gd name="connsiteY116" fmla="*/ 2733278 h 3886200"/>
              <a:gd name="connsiteX117" fmla="*/ 4216797 w 4556125"/>
              <a:gd name="connsiteY117" fmla="*/ 2757488 h 3886200"/>
              <a:gd name="connsiteX118" fmla="*/ 4202112 w 4556125"/>
              <a:gd name="connsiteY118" fmla="*/ 2781300 h 3886200"/>
              <a:gd name="connsiteX119" fmla="*/ 4187031 w 4556125"/>
              <a:gd name="connsiteY119" fmla="*/ 2805113 h 3886200"/>
              <a:gd name="connsiteX120" fmla="*/ 4171553 w 4556125"/>
              <a:gd name="connsiteY120" fmla="*/ 2828925 h 3886200"/>
              <a:gd name="connsiteX121" fmla="*/ 4156075 w 4556125"/>
              <a:gd name="connsiteY121" fmla="*/ 2852341 h 3886200"/>
              <a:gd name="connsiteX122" fmla="*/ 4139803 w 4556125"/>
              <a:gd name="connsiteY122" fmla="*/ 2875756 h 3886200"/>
              <a:gd name="connsiteX123" fmla="*/ 4123928 w 4556125"/>
              <a:gd name="connsiteY123" fmla="*/ 2898775 h 3886200"/>
              <a:gd name="connsiteX124" fmla="*/ 4107260 w 4556125"/>
              <a:gd name="connsiteY124" fmla="*/ 2921794 h 3886200"/>
              <a:gd name="connsiteX125" fmla="*/ 4090590 w 4556125"/>
              <a:gd name="connsiteY125" fmla="*/ 2944416 h 3886200"/>
              <a:gd name="connsiteX126" fmla="*/ 4073525 w 4556125"/>
              <a:gd name="connsiteY126" fmla="*/ 2966641 h 3886200"/>
              <a:gd name="connsiteX127" fmla="*/ 4056460 w 4556125"/>
              <a:gd name="connsiteY127" fmla="*/ 2988866 h 3886200"/>
              <a:gd name="connsiteX128" fmla="*/ 4038600 w 4556125"/>
              <a:gd name="connsiteY128" fmla="*/ 3011091 h 3886200"/>
              <a:gd name="connsiteX129" fmla="*/ 4021138 w 4556125"/>
              <a:gd name="connsiteY129" fmla="*/ 3033316 h 3886200"/>
              <a:gd name="connsiteX130" fmla="*/ 4002881 w 4556125"/>
              <a:gd name="connsiteY130" fmla="*/ 3054350 h 3886200"/>
              <a:gd name="connsiteX131" fmla="*/ 3985022 w 4556125"/>
              <a:gd name="connsiteY131" fmla="*/ 3076178 h 3886200"/>
              <a:gd name="connsiteX132" fmla="*/ 3966369 w 4556125"/>
              <a:gd name="connsiteY132" fmla="*/ 3097213 h 3886200"/>
              <a:gd name="connsiteX133" fmla="*/ 3947716 w 4556125"/>
              <a:gd name="connsiteY133" fmla="*/ 3117850 h 3886200"/>
              <a:gd name="connsiteX134" fmla="*/ 3928666 w 4556125"/>
              <a:gd name="connsiteY134" fmla="*/ 3138885 h 3886200"/>
              <a:gd name="connsiteX135" fmla="*/ 3908822 w 4556125"/>
              <a:gd name="connsiteY135" fmla="*/ 3159125 h 3886200"/>
              <a:gd name="connsiteX136" fmla="*/ 3889772 w 4556125"/>
              <a:gd name="connsiteY136" fmla="*/ 3179366 h 3886200"/>
              <a:gd name="connsiteX137" fmla="*/ 3869531 w 4556125"/>
              <a:gd name="connsiteY137" fmla="*/ 3199210 h 3886200"/>
              <a:gd name="connsiteX138" fmla="*/ 3850084 w 4556125"/>
              <a:gd name="connsiteY138" fmla="*/ 3219053 h 3886200"/>
              <a:gd name="connsiteX139" fmla="*/ 3829447 w 4556125"/>
              <a:gd name="connsiteY139" fmla="*/ 3238500 h 3886200"/>
              <a:gd name="connsiteX140" fmla="*/ 3809206 w 4556125"/>
              <a:gd name="connsiteY140" fmla="*/ 3258344 h 3886200"/>
              <a:gd name="connsiteX141" fmla="*/ 3788569 w 4556125"/>
              <a:gd name="connsiteY141" fmla="*/ 3276997 h 3886200"/>
              <a:gd name="connsiteX142" fmla="*/ 3767534 w 4556125"/>
              <a:gd name="connsiteY142" fmla="*/ 3296047 h 3886200"/>
              <a:gd name="connsiteX143" fmla="*/ 3746103 w 4556125"/>
              <a:gd name="connsiteY143" fmla="*/ 3314700 h 3886200"/>
              <a:gd name="connsiteX144" fmla="*/ 3725069 w 4556125"/>
              <a:gd name="connsiteY144" fmla="*/ 3332956 h 3886200"/>
              <a:gd name="connsiteX145" fmla="*/ 3703638 w 4556125"/>
              <a:gd name="connsiteY145" fmla="*/ 3350816 h 3886200"/>
              <a:gd name="connsiteX146" fmla="*/ 3681412 w 4556125"/>
              <a:gd name="connsiteY146" fmla="*/ 3368675 h 3886200"/>
              <a:gd name="connsiteX147" fmla="*/ 3659584 w 4556125"/>
              <a:gd name="connsiteY147" fmla="*/ 3386138 h 3886200"/>
              <a:gd name="connsiteX148" fmla="*/ 3636962 w 4556125"/>
              <a:gd name="connsiteY148" fmla="*/ 3403203 h 3886200"/>
              <a:gd name="connsiteX149" fmla="*/ 3614738 w 4556125"/>
              <a:gd name="connsiteY149" fmla="*/ 3420269 h 3886200"/>
              <a:gd name="connsiteX150" fmla="*/ 3592116 w 4556125"/>
              <a:gd name="connsiteY150" fmla="*/ 3436938 h 3886200"/>
              <a:gd name="connsiteX151" fmla="*/ 3569097 w 4556125"/>
              <a:gd name="connsiteY151" fmla="*/ 3453606 h 3886200"/>
              <a:gd name="connsiteX152" fmla="*/ 3546078 w 4556125"/>
              <a:gd name="connsiteY152" fmla="*/ 3469878 h 3886200"/>
              <a:gd name="connsiteX153" fmla="*/ 3522662 w 4556125"/>
              <a:gd name="connsiteY153" fmla="*/ 3485753 h 3886200"/>
              <a:gd name="connsiteX154" fmla="*/ 3499644 w 4556125"/>
              <a:gd name="connsiteY154" fmla="*/ 3501628 h 3886200"/>
              <a:gd name="connsiteX155" fmla="*/ 3475831 w 4556125"/>
              <a:gd name="connsiteY155" fmla="*/ 3517106 h 3886200"/>
              <a:gd name="connsiteX156" fmla="*/ 3452019 w 4556125"/>
              <a:gd name="connsiteY156" fmla="*/ 3532188 h 3886200"/>
              <a:gd name="connsiteX157" fmla="*/ 3427810 w 4556125"/>
              <a:gd name="connsiteY157" fmla="*/ 3546872 h 3886200"/>
              <a:gd name="connsiteX158" fmla="*/ 3403600 w 4556125"/>
              <a:gd name="connsiteY158" fmla="*/ 3561556 h 3886200"/>
              <a:gd name="connsiteX159" fmla="*/ 3379390 w 4556125"/>
              <a:gd name="connsiteY159" fmla="*/ 3575447 h 3886200"/>
              <a:gd name="connsiteX160" fmla="*/ 3354784 w 4556125"/>
              <a:gd name="connsiteY160" fmla="*/ 3589735 h 3886200"/>
              <a:gd name="connsiteX161" fmla="*/ 3329384 w 4556125"/>
              <a:gd name="connsiteY161" fmla="*/ 3603228 h 3886200"/>
              <a:gd name="connsiteX162" fmla="*/ 3304778 w 4556125"/>
              <a:gd name="connsiteY162" fmla="*/ 3616722 h 3886200"/>
              <a:gd name="connsiteX163" fmla="*/ 3279775 w 4556125"/>
              <a:gd name="connsiteY163" fmla="*/ 3629819 h 3886200"/>
              <a:gd name="connsiteX164" fmla="*/ 3253978 w 4556125"/>
              <a:gd name="connsiteY164" fmla="*/ 3642519 h 3886200"/>
              <a:gd name="connsiteX165" fmla="*/ 3228975 w 4556125"/>
              <a:gd name="connsiteY165" fmla="*/ 3655219 h 3886200"/>
              <a:gd name="connsiteX166" fmla="*/ 3202781 w 4556125"/>
              <a:gd name="connsiteY166" fmla="*/ 3667125 h 3886200"/>
              <a:gd name="connsiteX167" fmla="*/ 3176984 w 4556125"/>
              <a:gd name="connsiteY167" fmla="*/ 3679428 h 3886200"/>
              <a:gd name="connsiteX168" fmla="*/ 3150790 w 4556125"/>
              <a:gd name="connsiteY168" fmla="*/ 3690938 h 3886200"/>
              <a:gd name="connsiteX169" fmla="*/ 3124597 w 4556125"/>
              <a:gd name="connsiteY169" fmla="*/ 3702050 h 3886200"/>
              <a:gd name="connsiteX170" fmla="*/ 3098403 w 4556125"/>
              <a:gd name="connsiteY170" fmla="*/ 3713163 h 3886200"/>
              <a:gd name="connsiteX171" fmla="*/ 3071812 w 4556125"/>
              <a:gd name="connsiteY171" fmla="*/ 3723481 h 3886200"/>
              <a:gd name="connsiteX172" fmla="*/ 3045222 w 4556125"/>
              <a:gd name="connsiteY172" fmla="*/ 3734197 h 3886200"/>
              <a:gd name="connsiteX173" fmla="*/ 3018631 w 4556125"/>
              <a:gd name="connsiteY173" fmla="*/ 3744119 h 3886200"/>
              <a:gd name="connsiteX174" fmla="*/ 2991247 w 4556125"/>
              <a:gd name="connsiteY174" fmla="*/ 3753644 h 3886200"/>
              <a:gd name="connsiteX175" fmla="*/ 2964260 w 4556125"/>
              <a:gd name="connsiteY175" fmla="*/ 3763169 h 3886200"/>
              <a:gd name="connsiteX176" fmla="*/ 2936875 w 4556125"/>
              <a:gd name="connsiteY176" fmla="*/ 3771900 h 3886200"/>
              <a:gd name="connsiteX177" fmla="*/ 2909094 w 4556125"/>
              <a:gd name="connsiteY177" fmla="*/ 3781028 h 3886200"/>
              <a:gd name="connsiteX178" fmla="*/ 2882106 w 4556125"/>
              <a:gd name="connsiteY178" fmla="*/ 3789363 h 3886200"/>
              <a:gd name="connsiteX179" fmla="*/ 2853928 w 4556125"/>
              <a:gd name="connsiteY179" fmla="*/ 3797697 h 3886200"/>
              <a:gd name="connsiteX180" fmla="*/ 2826147 w 4556125"/>
              <a:gd name="connsiteY180" fmla="*/ 3805238 h 3886200"/>
              <a:gd name="connsiteX181" fmla="*/ 2797969 w 4556125"/>
              <a:gd name="connsiteY181" fmla="*/ 3812778 h 3886200"/>
              <a:gd name="connsiteX182" fmla="*/ 2770188 w 4556125"/>
              <a:gd name="connsiteY182" fmla="*/ 3819922 h 3886200"/>
              <a:gd name="connsiteX183" fmla="*/ 2741612 w 4556125"/>
              <a:gd name="connsiteY183" fmla="*/ 3826272 h 3886200"/>
              <a:gd name="connsiteX184" fmla="*/ 2713434 w 4556125"/>
              <a:gd name="connsiteY184" fmla="*/ 3833019 h 3886200"/>
              <a:gd name="connsiteX185" fmla="*/ 2684860 w 4556125"/>
              <a:gd name="connsiteY185" fmla="*/ 3838972 h 3886200"/>
              <a:gd name="connsiteX186" fmla="*/ 2655888 w 4556125"/>
              <a:gd name="connsiteY186" fmla="*/ 3844528 h 3886200"/>
              <a:gd name="connsiteX187" fmla="*/ 2627312 w 4556125"/>
              <a:gd name="connsiteY187" fmla="*/ 3849291 h 3886200"/>
              <a:gd name="connsiteX188" fmla="*/ 2598738 w 4556125"/>
              <a:gd name="connsiteY188" fmla="*/ 3854450 h 3886200"/>
              <a:gd name="connsiteX189" fmla="*/ 2569369 w 4556125"/>
              <a:gd name="connsiteY189" fmla="*/ 3859610 h 3886200"/>
              <a:gd name="connsiteX190" fmla="*/ 2540397 w 4556125"/>
              <a:gd name="connsiteY190" fmla="*/ 3863578 h 3886200"/>
              <a:gd name="connsiteX191" fmla="*/ 2511028 w 4556125"/>
              <a:gd name="connsiteY191" fmla="*/ 3867547 h 3886200"/>
              <a:gd name="connsiteX192" fmla="*/ 2481262 w 4556125"/>
              <a:gd name="connsiteY192" fmla="*/ 3871119 h 3886200"/>
              <a:gd name="connsiteX193" fmla="*/ 2452290 w 4556125"/>
              <a:gd name="connsiteY193" fmla="*/ 3874294 h 3886200"/>
              <a:gd name="connsiteX194" fmla="*/ 2422525 w 4556125"/>
              <a:gd name="connsiteY194" fmla="*/ 3877072 h 3886200"/>
              <a:gd name="connsiteX195" fmla="*/ 2392760 w 4556125"/>
              <a:gd name="connsiteY195" fmla="*/ 3879850 h 3886200"/>
              <a:gd name="connsiteX196" fmla="*/ 2362994 w 4556125"/>
              <a:gd name="connsiteY196" fmla="*/ 3881835 h 3886200"/>
              <a:gd name="connsiteX197" fmla="*/ 2332831 w 4556125"/>
              <a:gd name="connsiteY197" fmla="*/ 3883025 h 3886200"/>
              <a:gd name="connsiteX198" fmla="*/ 2303066 w 4556125"/>
              <a:gd name="connsiteY198" fmla="*/ 3884613 h 3886200"/>
              <a:gd name="connsiteX199" fmla="*/ 2272903 w 4556125"/>
              <a:gd name="connsiteY199" fmla="*/ 3885803 h 3886200"/>
              <a:gd name="connsiteX200" fmla="*/ 2242740 w 4556125"/>
              <a:gd name="connsiteY200" fmla="*/ 3886200 h 3886200"/>
              <a:gd name="connsiteX201" fmla="*/ 2212578 w 4556125"/>
              <a:gd name="connsiteY201" fmla="*/ 3886200 h 3886200"/>
              <a:gd name="connsiteX202" fmla="*/ 2169716 w 4556125"/>
              <a:gd name="connsiteY202" fmla="*/ 3885803 h 3886200"/>
              <a:gd name="connsiteX203" fmla="*/ 2127647 w 4556125"/>
              <a:gd name="connsiteY203" fmla="*/ 3884613 h 3886200"/>
              <a:gd name="connsiteX204" fmla="*/ 2085975 w 4556125"/>
              <a:gd name="connsiteY204" fmla="*/ 3883025 h 3886200"/>
              <a:gd name="connsiteX205" fmla="*/ 2043906 w 4556125"/>
              <a:gd name="connsiteY205" fmla="*/ 3880247 h 3886200"/>
              <a:gd name="connsiteX206" fmla="*/ 2002234 w 4556125"/>
              <a:gd name="connsiteY206" fmla="*/ 3877072 h 3886200"/>
              <a:gd name="connsiteX207" fmla="*/ 1960960 w 4556125"/>
              <a:gd name="connsiteY207" fmla="*/ 3873103 h 3886200"/>
              <a:gd name="connsiteX208" fmla="*/ 1919685 w 4556125"/>
              <a:gd name="connsiteY208" fmla="*/ 3867944 h 3886200"/>
              <a:gd name="connsiteX209" fmla="*/ 1878410 w 4556125"/>
              <a:gd name="connsiteY209" fmla="*/ 3862388 h 3886200"/>
              <a:gd name="connsiteX210" fmla="*/ 1837531 w 4556125"/>
              <a:gd name="connsiteY210" fmla="*/ 3856435 h 3886200"/>
              <a:gd name="connsiteX211" fmla="*/ 1797050 w 4556125"/>
              <a:gd name="connsiteY211" fmla="*/ 3849291 h 3886200"/>
              <a:gd name="connsiteX212" fmla="*/ 1756569 w 4556125"/>
              <a:gd name="connsiteY212" fmla="*/ 3841750 h 3886200"/>
              <a:gd name="connsiteX213" fmla="*/ 1716881 w 4556125"/>
              <a:gd name="connsiteY213" fmla="*/ 3833813 h 3886200"/>
              <a:gd name="connsiteX214" fmla="*/ 1677194 w 4556125"/>
              <a:gd name="connsiteY214" fmla="*/ 3824685 h 3886200"/>
              <a:gd name="connsiteX215" fmla="*/ 1637506 w 4556125"/>
              <a:gd name="connsiteY215" fmla="*/ 3815160 h 3886200"/>
              <a:gd name="connsiteX216" fmla="*/ 1598216 w 4556125"/>
              <a:gd name="connsiteY216" fmla="*/ 3804444 h 3886200"/>
              <a:gd name="connsiteX217" fmla="*/ 1558925 w 4556125"/>
              <a:gd name="connsiteY217" fmla="*/ 3794125 h 3886200"/>
              <a:gd name="connsiteX218" fmla="*/ 1520031 w 4556125"/>
              <a:gd name="connsiteY218" fmla="*/ 3782616 h 3886200"/>
              <a:gd name="connsiteX219" fmla="*/ 1481931 w 4556125"/>
              <a:gd name="connsiteY219" fmla="*/ 3769916 h 3886200"/>
              <a:gd name="connsiteX220" fmla="*/ 1443435 w 4556125"/>
              <a:gd name="connsiteY220" fmla="*/ 3757216 h 3886200"/>
              <a:gd name="connsiteX221" fmla="*/ 1405731 w 4556125"/>
              <a:gd name="connsiteY221" fmla="*/ 3743722 h 3886200"/>
              <a:gd name="connsiteX222" fmla="*/ 1368028 w 4556125"/>
              <a:gd name="connsiteY222" fmla="*/ 3729435 h 3886200"/>
              <a:gd name="connsiteX223" fmla="*/ 1330722 w 4556125"/>
              <a:gd name="connsiteY223" fmla="*/ 3714353 h 3886200"/>
              <a:gd name="connsiteX224" fmla="*/ 1294210 w 4556125"/>
              <a:gd name="connsiteY224" fmla="*/ 3699272 h 3886200"/>
              <a:gd name="connsiteX225" fmla="*/ 1257300 w 4556125"/>
              <a:gd name="connsiteY225" fmla="*/ 3683397 h 3886200"/>
              <a:gd name="connsiteX226" fmla="*/ 1221185 w 4556125"/>
              <a:gd name="connsiteY226" fmla="*/ 3666728 h 3886200"/>
              <a:gd name="connsiteX227" fmla="*/ 1184672 w 4556125"/>
              <a:gd name="connsiteY227" fmla="*/ 3649663 h 3886200"/>
              <a:gd name="connsiteX228" fmla="*/ 1148953 w 4556125"/>
              <a:gd name="connsiteY228" fmla="*/ 3631803 h 3886200"/>
              <a:gd name="connsiteX229" fmla="*/ 1114028 w 4556125"/>
              <a:gd name="connsiteY229" fmla="*/ 3613150 h 3886200"/>
              <a:gd name="connsiteX230" fmla="*/ 1079103 w 4556125"/>
              <a:gd name="connsiteY230" fmla="*/ 3594100 h 3886200"/>
              <a:gd name="connsiteX231" fmla="*/ 1044575 w 4556125"/>
              <a:gd name="connsiteY231" fmla="*/ 3575050 h 3886200"/>
              <a:gd name="connsiteX232" fmla="*/ 1010047 w 4556125"/>
              <a:gd name="connsiteY232" fmla="*/ 3554810 h 3886200"/>
              <a:gd name="connsiteX233" fmla="*/ 976313 w 4556125"/>
              <a:gd name="connsiteY233" fmla="*/ 3534172 h 3886200"/>
              <a:gd name="connsiteX234" fmla="*/ 943372 w 4556125"/>
              <a:gd name="connsiteY234" fmla="*/ 3513138 h 3886200"/>
              <a:gd name="connsiteX235" fmla="*/ 910035 w 4556125"/>
              <a:gd name="connsiteY235" fmla="*/ 3490913 h 3886200"/>
              <a:gd name="connsiteX236" fmla="*/ 877491 w 4556125"/>
              <a:gd name="connsiteY236" fmla="*/ 3468688 h 3886200"/>
              <a:gd name="connsiteX237" fmla="*/ 844947 w 4556125"/>
              <a:gd name="connsiteY237" fmla="*/ 3446066 h 3886200"/>
              <a:gd name="connsiteX238" fmla="*/ 813197 w 4556125"/>
              <a:gd name="connsiteY238" fmla="*/ 3422650 h 3886200"/>
              <a:gd name="connsiteX239" fmla="*/ 781844 w 4556125"/>
              <a:gd name="connsiteY239" fmla="*/ 3398838 h 3886200"/>
              <a:gd name="connsiteX240" fmla="*/ 750888 w 4556125"/>
              <a:gd name="connsiteY240" fmla="*/ 3374231 h 3886200"/>
              <a:gd name="connsiteX241" fmla="*/ 720328 w 4556125"/>
              <a:gd name="connsiteY241" fmla="*/ 3349625 h 3886200"/>
              <a:gd name="connsiteX242" fmla="*/ 690166 w 4556125"/>
              <a:gd name="connsiteY242" fmla="*/ 3324225 h 3886200"/>
              <a:gd name="connsiteX243" fmla="*/ 660400 w 4556125"/>
              <a:gd name="connsiteY243" fmla="*/ 3298031 h 3886200"/>
              <a:gd name="connsiteX244" fmla="*/ 630635 w 4556125"/>
              <a:gd name="connsiteY244" fmla="*/ 3271838 h 3886200"/>
              <a:gd name="connsiteX245" fmla="*/ 602060 w 4556125"/>
              <a:gd name="connsiteY245" fmla="*/ 3244850 h 3886200"/>
              <a:gd name="connsiteX246" fmla="*/ 573881 w 4556125"/>
              <a:gd name="connsiteY246" fmla="*/ 3217466 h 3886200"/>
              <a:gd name="connsiteX247" fmla="*/ 545703 w 4556125"/>
              <a:gd name="connsiteY247" fmla="*/ 3189685 h 3886200"/>
              <a:gd name="connsiteX248" fmla="*/ 518319 w 4556125"/>
              <a:gd name="connsiteY248" fmla="*/ 3161506 h 3886200"/>
              <a:gd name="connsiteX249" fmla="*/ 491331 w 4556125"/>
              <a:gd name="connsiteY249" fmla="*/ 3132931 h 3886200"/>
              <a:gd name="connsiteX250" fmla="*/ 464741 w 4556125"/>
              <a:gd name="connsiteY250" fmla="*/ 3103563 h 3886200"/>
              <a:gd name="connsiteX251" fmla="*/ 438944 w 4556125"/>
              <a:gd name="connsiteY251" fmla="*/ 3074194 h 3886200"/>
              <a:gd name="connsiteX252" fmla="*/ 413147 w 4556125"/>
              <a:gd name="connsiteY252" fmla="*/ 3043635 h 3886200"/>
              <a:gd name="connsiteX253" fmla="*/ 388144 w 4556125"/>
              <a:gd name="connsiteY253" fmla="*/ 3013472 h 3886200"/>
              <a:gd name="connsiteX254" fmla="*/ 363538 w 4556125"/>
              <a:gd name="connsiteY254" fmla="*/ 2982516 h 3886200"/>
              <a:gd name="connsiteX255" fmla="*/ 339725 w 4556125"/>
              <a:gd name="connsiteY255" fmla="*/ 2951163 h 3886200"/>
              <a:gd name="connsiteX256" fmla="*/ 315913 w 4556125"/>
              <a:gd name="connsiteY256" fmla="*/ 2919413 h 3886200"/>
              <a:gd name="connsiteX257" fmla="*/ 292894 w 4556125"/>
              <a:gd name="connsiteY257" fmla="*/ 2887266 h 3886200"/>
              <a:gd name="connsiteX258" fmla="*/ 270669 w 4556125"/>
              <a:gd name="connsiteY258" fmla="*/ 2854325 h 3886200"/>
              <a:gd name="connsiteX259" fmla="*/ 248841 w 4556125"/>
              <a:gd name="connsiteY259" fmla="*/ 2821781 h 3886200"/>
              <a:gd name="connsiteX260" fmla="*/ 227410 w 4556125"/>
              <a:gd name="connsiteY260" fmla="*/ 2788444 h 3886200"/>
              <a:gd name="connsiteX261" fmla="*/ 206375 w 4556125"/>
              <a:gd name="connsiteY261" fmla="*/ 2754710 h 3886200"/>
              <a:gd name="connsiteX262" fmla="*/ 186135 w 4556125"/>
              <a:gd name="connsiteY262" fmla="*/ 2720578 h 3886200"/>
              <a:gd name="connsiteX263" fmla="*/ 166688 w 4556125"/>
              <a:gd name="connsiteY263" fmla="*/ 2685653 h 3886200"/>
              <a:gd name="connsiteX264" fmla="*/ 147638 w 4556125"/>
              <a:gd name="connsiteY264" fmla="*/ 2651125 h 3886200"/>
              <a:gd name="connsiteX265" fmla="*/ 128985 w 4556125"/>
              <a:gd name="connsiteY265" fmla="*/ 2615803 h 3886200"/>
              <a:gd name="connsiteX266" fmla="*/ 114697 w 4556125"/>
              <a:gd name="connsiteY266" fmla="*/ 2589213 h 3886200"/>
              <a:gd name="connsiteX267" fmla="*/ 101600 w 4556125"/>
              <a:gd name="connsiteY267" fmla="*/ 2561828 h 3886200"/>
              <a:gd name="connsiteX268" fmla="*/ 89694 w 4556125"/>
              <a:gd name="connsiteY268" fmla="*/ 2534841 h 3886200"/>
              <a:gd name="connsiteX269" fmla="*/ 78185 w 4556125"/>
              <a:gd name="connsiteY269" fmla="*/ 2507060 h 3886200"/>
              <a:gd name="connsiteX270" fmla="*/ 67072 w 4556125"/>
              <a:gd name="connsiteY270" fmla="*/ 2479278 h 3886200"/>
              <a:gd name="connsiteX271" fmla="*/ 57547 w 4556125"/>
              <a:gd name="connsiteY271" fmla="*/ 2451100 h 3886200"/>
              <a:gd name="connsiteX272" fmla="*/ 47625 w 4556125"/>
              <a:gd name="connsiteY272" fmla="*/ 2422922 h 3886200"/>
              <a:gd name="connsiteX273" fmla="*/ 39688 w 4556125"/>
              <a:gd name="connsiteY273" fmla="*/ 2394347 h 3886200"/>
              <a:gd name="connsiteX274" fmla="*/ 32147 w 4556125"/>
              <a:gd name="connsiteY274" fmla="*/ 2365375 h 3886200"/>
              <a:gd name="connsiteX275" fmla="*/ 25797 w 4556125"/>
              <a:gd name="connsiteY275" fmla="*/ 2336800 h 3886200"/>
              <a:gd name="connsiteX276" fmla="*/ 19447 w 4556125"/>
              <a:gd name="connsiteY276" fmla="*/ 2308225 h 3886200"/>
              <a:gd name="connsiteX277" fmla="*/ 14685 w 4556125"/>
              <a:gd name="connsiteY277" fmla="*/ 2278856 h 3886200"/>
              <a:gd name="connsiteX278" fmla="*/ 9922 w 4556125"/>
              <a:gd name="connsiteY278" fmla="*/ 2250281 h 3886200"/>
              <a:gd name="connsiteX279" fmla="*/ 6350 w 4556125"/>
              <a:gd name="connsiteY279" fmla="*/ 2220913 h 3886200"/>
              <a:gd name="connsiteX280" fmla="*/ 3572 w 4556125"/>
              <a:gd name="connsiteY280" fmla="*/ 2191941 h 3886200"/>
              <a:gd name="connsiteX281" fmla="*/ 1588 w 4556125"/>
              <a:gd name="connsiteY281" fmla="*/ 2162175 h 3886200"/>
              <a:gd name="connsiteX282" fmla="*/ 397 w 4556125"/>
              <a:gd name="connsiteY282" fmla="*/ 2132806 h 3886200"/>
              <a:gd name="connsiteX283" fmla="*/ 0 w 4556125"/>
              <a:gd name="connsiteY283" fmla="*/ 2103835 h 3886200"/>
              <a:gd name="connsiteX284" fmla="*/ 0 w 4556125"/>
              <a:gd name="connsiteY284" fmla="*/ 2074466 h 3886200"/>
              <a:gd name="connsiteX285" fmla="*/ 1588 w 4556125"/>
              <a:gd name="connsiteY285" fmla="*/ 2044700 h 3886200"/>
              <a:gd name="connsiteX286" fmla="*/ 3175 w 4556125"/>
              <a:gd name="connsiteY286" fmla="*/ 2015728 h 3886200"/>
              <a:gd name="connsiteX287" fmla="*/ 5556 w 4556125"/>
              <a:gd name="connsiteY287" fmla="*/ 1986360 h 3886200"/>
              <a:gd name="connsiteX288" fmla="*/ 9128 w 4556125"/>
              <a:gd name="connsiteY288" fmla="*/ 1957388 h 3886200"/>
              <a:gd name="connsiteX289" fmla="*/ 13097 w 4556125"/>
              <a:gd name="connsiteY289" fmla="*/ 1928019 h 3886200"/>
              <a:gd name="connsiteX290" fmla="*/ 18256 w 4556125"/>
              <a:gd name="connsiteY290" fmla="*/ 1898650 h 3886200"/>
              <a:gd name="connsiteX291" fmla="*/ 23813 w 4556125"/>
              <a:gd name="connsiteY291" fmla="*/ 1870075 h 3886200"/>
              <a:gd name="connsiteX292" fmla="*/ 29766 w 4556125"/>
              <a:gd name="connsiteY292" fmla="*/ 1841500 h 3886200"/>
              <a:gd name="connsiteX293" fmla="*/ 36910 w 4556125"/>
              <a:gd name="connsiteY293" fmla="*/ 1812528 h 3886200"/>
              <a:gd name="connsiteX294" fmla="*/ 44847 w 4556125"/>
              <a:gd name="connsiteY294" fmla="*/ 1783953 h 3886200"/>
              <a:gd name="connsiteX295" fmla="*/ 53181 w 4556125"/>
              <a:gd name="connsiteY295" fmla="*/ 1755775 h 3886200"/>
              <a:gd name="connsiteX296" fmla="*/ 62310 w 4556125"/>
              <a:gd name="connsiteY296" fmla="*/ 1727597 h 3886200"/>
              <a:gd name="connsiteX297" fmla="*/ 72628 w 4556125"/>
              <a:gd name="connsiteY297" fmla="*/ 1699419 h 3886200"/>
              <a:gd name="connsiteX298" fmla="*/ 83741 w 4556125"/>
              <a:gd name="connsiteY298" fmla="*/ 1671638 h 3886200"/>
              <a:gd name="connsiteX299" fmla="*/ 94456 w 4556125"/>
              <a:gd name="connsiteY299" fmla="*/ 1644650 h 3886200"/>
              <a:gd name="connsiteX300" fmla="*/ 106760 w 4556125"/>
              <a:gd name="connsiteY300" fmla="*/ 1617266 h 3886200"/>
              <a:gd name="connsiteX301" fmla="*/ 119856 w 4556125"/>
              <a:gd name="connsiteY301" fmla="*/ 1590278 h 3886200"/>
              <a:gd name="connsiteX302" fmla="*/ 133350 w 4556125"/>
              <a:gd name="connsiteY302" fmla="*/ 1563291 h 3886200"/>
              <a:gd name="connsiteX303" fmla="*/ 148035 w 4556125"/>
              <a:gd name="connsiteY303" fmla="*/ 1537097 h 3886200"/>
              <a:gd name="connsiteX304" fmla="*/ 162719 w 4556125"/>
              <a:gd name="connsiteY304" fmla="*/ 1510903 h 3886200"/>
              <a:gd name="connsiteX305" fmla="*/ 178594 w 4556125"/>
              <a:gd name="connsiteY305" fmla="*/ 1485503 h 3886200"/>
              <a:gd name="connsiteX306" fmla="*/ 194866 w 4556125"/>
              <a:gd name="connsiteY306" fmla="*/ 1460103 h 3886200"/>
              <a:gd name="connsiteX307" fmla="*/ 211931 w 4556125"/>
              <a:gd name="connsiteY307" fmla="*/ 1435100 h 3886200"/>
              <a:gd name="connsiteX308" fmla="*/ 230188 w 4556125"/>
              <a:gd name="connsiteY308" fmla="*/ 1410494 h 3886200"/>
              <a:gd name="connsiteX309" fmla="*/ 248047 w 4556125"/>
              <a:gd name="connsiteY309" fmla="*/ 1386285 h 3886200"/>
              <a:gd name="connsiteX310" fmla="*/ 267891 w 4556125"/>
              <a:gd name="connsiteY310" fmla="*/ 1362472 h 3886200"/>
              <a:gd name="connsiteX311" fmla="*/ 287338 w 4556125"/>
              <a:gd name="connsiteY311" fmla="*/ 1339056 h 3886200"/>
              <a:gd name="connsiteX312" fmla="*/ 307975 w 4556125"/>
              <a:gd name="connsiteY312" fmla="*/ 1316038 h 3886200"/>
              <a:gd name="connsiteX313" fmla="*/ 329010 w 4556125"/>
              <a:gd name="connsiteY313" fmla="*/ 1293416 h 3886200"/>
              <a:gd name="connsiteX314" fmla="*/ 351235 w 4556125"/>
              <a:gd name="connsiteY314" fmla="*/ 1271588 h 3886200"/>
              <a:gd name="connsiteX315" fmla="*/ 373856 w 4556125"/>
              <a:gd name="connsiteY315" fmla="*/ 1249760 h 3886200"/>
              <a:gd name="connsiteX316" fmla="*/ 397272 w 4556125"/>
              <a:gd name="connsiteY316" fmla="*/ 1229122 h 3886200"/>
              <a:gd name="connsiteX317" fmla="*/ 421481 w 4556125"/>
              <a:gd name="connsiteY317" fmla="*/ 1208485 h 3886200"/>
              <a:gd name="connsiteX318" fmla="*/ 445294 w 4556125"/>
              <a:gd name="connsiteY318" fmla="*/ 1188641 h 3886200"/>
              <a:gd name="connsiteX319" fmla="*/ 471091 w 4556125"/>
              <a:gd name="connsiteY319" fmla="*/ 1169194 h 3886200"/>
              <a:gd name="connsiteX320" fmla="*/ 496888 w 4556125"/>
              <a:gd name="connsiteY320" fmla="*/ 1150541 h 3886200"/>
              <a:gd name="connsiteX321" fmla="*/ 523478 w 4556125"/>
              <a:gd name="connsiteY321" fmla="*/ 1132285 h 3886200"/>
              <a:gd name="connsiteX322" fmla="*/ 550466 w 4556125"/>
              <a:gd name="connsiteY322" fmla="*/ 1114822 h 3886200"/>
              <a:gd name="connsiteX323" fmla="*/ 578644 w 4556125"/>
              <a:gd name="connsiteY323" fmla="*/ 1097756 h 3886200"/>
              <a:gd name="connsiteX324" fmla="*/ 606822 w 4556125"/>
              <a:gd name="connsiteY324" fmla="*/ 1081088 h 3886200"/>
              <a:gd name="connsiteX325" fmla="*/ 636191 w 4556125"/>
              <a:gd name="connsiteY325" fmla="*/ 1065610 h 3886200"/>
              <a:gd name="connsiteX326" fmla="*/ 666353 w 4556125"/>
              <a:gd name="connsiteY326" fmla="*/ 1050528 h 3886200"/>
              <a:gd name="connsiteX327" fmla="*/ 696516 w 4556125"/>
              <a:gd name="connsiteY327" fmla="*/ 1036241 h 3886200"/>
              <a:gd name="connsiteX328" fmla="*/ 727869 w 4556125"/>
              <a:gd name="connsiteY328" fmla="*/ 1022747 h 3886200"/>
              <a:gd name="connsiteX329" fmla="*/ 759619 w 4556125"/>
              <a:gd name="connsiteY329" fmla="*/ 1009650 h 3886200"/>
              <a:gd name="connsiteX330" fmla="*/ 3618310 w 4556125"/>
              <a:gd name="connsiteY330" fmla="*/ 26591 h 3886200"/>
              <a:gd name="connsiteX331" fmla="*/ 3633390 w 4556125"/>
              <a:gd name="connsiteY331" fmla="*/ 22225 h 3886200"/>
              <a:gd name="connsiteX332" fmla="*/ 3648472 w 4556125"/>
              <a:gd name="connsiteY332" fmla="*/ 17463 h 3886200"/>
              <a:gd name="connsiteX333" fmla="*/ 3663553 w 4556125"/>
              <a:gd name="connsiteY333" fmla="*/ 13494 h 3886200"/>
              <a:gd name="connsiteX334" fmla="*/ 3678634 w 4556125"/>
              <a:gd name="connsiteY334" fmla="*/ 10716 h 3886200"/>
              <a:gd name="connsiteX335" fmla="*/ 3693319 w 4556125"/>
              <a:gd name="connsiteY335" fmla="*/ 7541 h 3886200"/>
              <a:gd name="connsiteX336" fmla="*/ 3708003 w 4556125"/>
              <a:gd name="connsiteY336" fmla="*/ 5159 h 3886200"/>
              <a:gd name="connsiteX337" fmla="*/ 3722290 w 4556125"/>
              <a:gd name="connsiteY337" fmla="*/ 3175 h 3886200"/>
              <a:gd name="connsiteX338" fmla="*/ 3736578 w 4556125"/>
              <a:gd name="connsiteY338" fmla="*/ 1588 h 3886200"/>
              <a:gd name="connsiteX339" fmla="*/ 3750866 w 4556125"/>
              <a:gd name="connsiteY339" fmla="*/ 397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Lst>
            <a:rect l="l" t="t" r="r" b="b"/>
            <a:pathLst>
              <a:path w="4556125" h="3886200">
                <a:moveTo>
                  <a:pt x="3764756" y="0"/>
                </a:moveTo>
                <a:lnTo>
                  <a:pt x="3778647" y="0"/>
                </a:lnTo>
                <a:lnTo>
                  <a:pt x="3792538" y="397"/>
                </a:lnTo>
                <a:lnTo>
                  <a:pt x="3806031" y="1191"/>
                </a:lnTo>
                <a:lnTo>
                  <a:pt x="3819922" y="2381"/>
                </a:lnTo>
                <a:lnTo>
                  <a:pt x="3833019" y="3969"/>
                </a:lnTo>
                <a:lnTo>
                  <a:pt x="3846512" y="5953"/>
                </a:lnTo>
                <a:lnTo>
                  <a:pt x="3859610" y="8731"/>
                </a:lnTo>
                <a:lnTo>
                  <a:pt x="3871912" y="11510"/>
                </a:lnTo>
                <a:lnTo>
                  <a:pt x="3885010" y="14685"/>
                </a:lnTo>
                <a:lnTo>
                  <a:pt x="3897710" y="18256"/>
                </a:lnTo>
                <a:lnTo>
                  <a:pt x="3910410" y="22622"/>
                </a:lnTo>
                <a:lnTo>
                  <a:pt x="3923110" y="26591"/>
                </a:lnTo>
                <a:lnTo>
                  <a:pt x="3935016" y="31750"/>
                </a:lnTo>
                <a:lnTo>
                  <a:pt x="3947716" y="36910"/>
                </a:lnTo>
                <a:lnTo>
                  <a:pt x="3959622" y="42863"/>
                </a:lnTo>
                <a:lnTo>
                  <a:pt x="3971131" y="48419"/>
                </a:lnTo>
                <a:lnTo>
                  <a:pt x="3983434" y="54769"/>
                </a:lnTo>
                <a:lnTo>
                  <a:pt x="3994944" y="61516"/>
                </a:lnTo>
                <a:lnTo>
                  <a:pt x="4006453" y="68660"/>
                </a:lnTo>
                <a:lnTo>
                  <a:pt x="4017962" y="76200"/>
                </a:lnTo>
                <a:lnTo>
                  <a:pt x="4029075" y="83741"/>
                </a:lnTo>
                <a:lnTo>
                  <a:pt x="4040188" y="91678"/>
                </a:lnTo>
                <a:lnTo>
                  <a:pt x="4051300" y="100013"/>
                </a:lnTo>
                <a:lnTo>
                  <a:pt x="4062412" y="108744"/>
                </a:lnTo>
                <a:lnTo>
                  <a:pt x="4073128" y="117872"/>
                </a:lnTo>
                <a:lnTo>
                  <a:pt x="4083844" y="127000"/>
                </a:lnTo>
                <a:lnTo>
                  <a:pt x="4094560" y="136525"/>
                </a:lnTo>
                <a:lnTo>
                  <a:pt x="4104481" y="146447"/>
                </a:lnTo>
                <a:lnTo>
                  <a:pt x="4125119" y="167084"/>
                </a:lnTo>
                <a:lnTo>
                  <a:pt x="4145360" y="188913"/>
                </a:lnTo>
                <a:lnTo>
                  <a:pt x="4164410" y="211931"/>
                </a:lnTo>
                <a:lnTo>
                  <a:pt x="4183856" y="235744"/>
                </a:lnTo>
                <a:lnTo>
                  <a:pt x="4202112" y="260350"/>
                </a:lnTo>
                <a:lnTo>
                  <a:pt x="4219972" y="286544"/>
                </a:lnTo>
                <a:lnTo>
                  <a:pt x="4237434" y="313135"/>
                </a:lnTo>
                <a:lnTo>
                  <a:pt x="4254500" y="340519"/>
                </a:lnTo>
                <a:lnTo>
                  <a:pt x="4271169" y="369094"/>
                </a:lnTo>
                <a:lnTo>
                  <a:pt x="4286647" y="398463"/>
                </a:lnTo>
                <a:lnTo>
                  <a:pt x="4302522" y="427831"/>
                </a:lnTo>
                <a:lnTo>
                  <a:pt x="4317603" y="458391"/>
                </a:lnTo>
                <a:lnTo>
                  <a:pt x="4332288" y="489347"/>
                </a:lnTo>
                <a:lnTo>
                  <a:pt x="4346178" y="521097"/>
                </a:lnTo>
                <a:lnTo>
                  <a:pt x="4359672" y="553244"/>
                </a:lnTo>
                <a:lnTo>
                  <a:pt x="4372769" y="586185"/>
                </a:lnTo>
                <a:lnTo>
                  <a:pt x="4385469" y="619522"/>
                </a:lnTo>
                <a:lnTo>
                  <a:pt x="4398169" y="652463"/>
                </a:lnTo>
                <a:lnTo>
                  <a:pt x="4409678" y="686991"/>
                </a:lnTo>
                <a:lnTo>
                  <a:pt x="4420790" y="721122"/>
                </a:lnTo>
                <a:lnTo>
                  <a:pt x="4431903" y="755253"/>
                </a:lnTo>
                <a:lnTo>
                  <a:pt x="4441825" y="790178"/>
                </a:lnTo>
                <a:lnTo>
                  <a:pt x="4451747" y="824706"/>
                </a:lnTo>
                <a:lnTo>
                  <a:pt x="4461669" y="859631"/>
                </a:lnTo>
                <a:lnTo>
                  <a:pt x="4470003" y="894953"/>
                </a:lnTo>
                <a:lnTo>
                  <a:pt x="4478734" y="929878"/>
                </a:lnTo>
                <a:lnTo>
                  <a:pt x="4486672" y="964803"/>
                </a:lnTo>
                <a:lnTo>
                  <a:pt x="4494212" y="1000125"/>
                </a:lnTo>
                <a:lnTo>
                  <a:pt x="4501753" y="1034653"/>
                </a:lnTo>
                <a:lnTo>
                  <a:pt x="4508500" y="1069578"/>
                </a:lnTo>
                <a:lnTo>
                  <a:pt x="4514453" y="1104106"/>
                </a:lnTo>
                <a:lnTo>
                  <a:pt x="4520406" y="1138635"/>
                </a:lnTo>
                <a:lnTo>
                  <a:pt x="4525566" y="1172369"/>
                </a:lnTo>
                <a:lnTo>
                  <a:pt x="4530328" y="1206103"/>
                </a:lnTo>
                <a:lnTo>
                  <a:pt x="4535090" y="1239044"/>
                </a:lnTo>
                <a:lnTo>
                  <a:pt x="4539060" y="1271985"/>
                </a:lnTo>
                <a:lnTo>
                  <a:pt x="4542631" y="1304528"/>
                </a:lnTo>
                <a:lnTo>
                  <a:pt x="4546203" y="1336278"/>
                </a:lnTo>
                <a:lnTo>
                  <a:pt x="4548584" y="1367631"/>
                </a:lnTo>
                <a:lnTo>
                  <a:pt x="4550966" y="1398191"/>
                </a:lnTo>
                <a:lnTo>
                  <a:pt x="4552950" y="1428353"/>
                </a:lnTo>
                <a:lnTo>
                  <a:pt x="4554538" y="1458119"/>
                </a:lnTo>
                <a:lnTo>
                  <a:pt x="4555728" y="1486297"/>
                </a:lnTo>
                <a:lnTo>
                  <a:pt x="4556125" y="1514475"/>
                </a:lnTo>
                <a:lnTo>
                  <a:pt x="4556125" y="1541463"/>
                </a:lnTo>
                <a:lnTo>
                  <a:pt x="4556125" y="1572022"/>
                </a:lnTo>
                <a:lnTo>
                  <a:pt x="4555728" y="1602185"/>
                </a:lnTo>
                <a:lnTo>
                  <a:pt x="4554538" y="1631950"/>
                </a:lnTo>
                <a:lnTo>
                  <a:pt x="4552950" y="1662113"/>
                </a:lnTo>
                <a:lnTo>
                  <a:pt x="4551760" y="1692275"/>
                </a:lnTo>
                <a:lnTo>
                  <a:pt x="4549775" y="1722041"/>
                </a:lnTo>
                <a:lnTo>
                  <a:pt x="4546997" y="1751806"/>
                </a:lnTo>
                <a:lnTo>
                  <a:pt x="4544219" y="1781572"/>
                </a:lnTo>
                <a:lnTo>
                  <a:pt x="4541044" y="1810544"/>
                </a:lnTo>
                <a:lnTo>
                  <a:pt x="4537472" y="1840310"/>
                </a:lnTo>
                <a:lnTo>
                  <a:pt x="4533503" y="1869678"/>
                </a:lnTo>
                <a:lnTo>
                  <a:pt x="4529534" y="1898650"/>
                </a:lnTo>
                <a:lnTo>
                  <a:pt x="4524375" y="1927622"/>
                </a:lnTo>
                <a:lnTo>
                  <a:pt x="4520010" y="1956594"/>
                </a:lnTo>
                <a:lnTo>
                  <a:pt x="4514453" y="1985566"/>
                </a:lnTo>
                <a:lnTo>
                  <a:pt x="4508897" y="2014141"/>
                </a:lnTo>
                <a:lnTo>
                  <a:pt x="4502944" y="2042716"/>
                </a:lnTo>
                <a:lnTo>
                  <a:pt x="4496197" y="2070894"/>
                </a:lnTo>
                <a:lnTo>
                  <a:pt x="4489847" y="2099072"/>
                </a:lnTo>
                <a:lnTo>
                  <a:pt x="4482703" y="2127250"/>
                </a:lnTo>
                <a:lnTo>
                  <a:pt x="4475162" y="2155428"/>
                </a:lnTo>
                <a:lnTo>
                  <a:pt x="4467622" y="2183210"/>
                </a:lnTo>
                <a:lnTo>
                  <a:pt x="4459684" y="2210991"/>
                </a:lnTo>
                <a:lnTo>
                  <a:pt x="4450953" y="2238772"/>
                </a:lnTo>
                <a:lnTo>
                  <a:pt x="4442222" y="2266553"/>
                </a:lnTo>
                <a:lnTo>
                  <a:pt x="4433490" y="2293541"/>
                </a:lnTo>
                <a:lnTo>
                  <a:pt x="4423569" y="2320925"/>
                </a:lnTo>
                <a:lnTo>
                  <a:pt x="4414044" y="2347913"/>
                </a:lnTo>
                <a:lnTo>
                  <a:pt x="4404122" y="2374503"/>
                </a:lnTo>
                <a:lnTo>
                  <a:pt x="4393406" y="2401491"/>
                </a:lnTo>
                <a:lnTo>
                  <a:pt x="4383088" y="2428081"/>
                </a:lnTo>
                <a:lnTo>
                  <a:pt x="4371975" y="2454275"/>
                </a:lnTo>
                <a:lnTo>
                  <a:pt x="4360862" y="2480469"/>
                </a:lnTo>
                <a:lnTo>
                  <a:pt x="4349353" y="2506663"/>
                </a:lnTo>
                <a:lnTo>
                  <a:pt x="4337050" y="2532063"/>
                </a:lnTo>
                <a:lnTo>
                  <a:pt x="4325144" y="2557860"/>
                </a:lnTo>
                <a:lnTo>
                  <a:pt x="4312444" y="2583656"/>
                </a:lnTo>
                <a:lnTo>
                  <a:pt x="4299744" y="2608660"/>
                </a:lnTo>
                <a:lnTo>
                  <a:pt x="4286647" y="2634060"/>
                </a:lnTo>
                <a:lnTo>
                  <a:pt x="4273153" y="2659063"/>
                </a:lnTo>
                <a:lnTo>
                  <a:pt x="4259660" y="2683669"/>
                </a:lnTo>
                <a:lnTo>
                  <a:pt x="4245769" y="2708275"/>
                </a:lnTo>
                <a:lnTo>
                  <a:pt x="4231481" y="2733278"/>
                </a:lnTo>
                <a:lnTo>
                  <a:pt x="4216797" y="2757488"/>
                </a:lnTo>
                <a:lnTo>
                  <a:pt x="4202112" y="2781300"/>
                </a:lnTo>
                <a:lnTo>
                  <a:pt x="4187031" y="2805113"/>
                </a:lnTo>
                <a:lnTo>
                  <a:pt x="4171553" y="2828925"/>
                </a:lnTo>
                <a:lnTo>
                  <a:pt x="4156075" y="2852341"/>
                </a:lnTo>
                <a:lnTo>
                  <a:pt x="4139803" y="2875756"/>
                </a:lnTo>
                <a:lnTo>
                  <a:pt x="4123928" y="2898775"/>
                </a:lnTo>
                <a:lnTo>
                  <a:pt x="4107260" y="2921794"/>
                </a:lnTo>
                <a:lnTo>
                  <a:pt x="4090590" y="2944416"/>
                </a:lnTo>
                <a:lnTo>
                  <a:pt x="4073525" y="2966641"/>
                </a:lnTo>
                <a:lnTo>
                  <a:pt x="4056460" y="2988866"/>
                </a:lnTo>
                <a:lnTo>
                  <a:pt x="4038600" y="3011091"/>
                </a:lnTo>
                <a:lnTo>
                  <a:pt x="4021138" y="3033316"/>
                </a:lnTo>
                <a:lnTo>
                  <a:pt x="4002881" y="3054350"/>
                </a:lnTo>
                <a:lnTo>
                  <a:pt x="3985022" y="3076178"/>
                </a:lnTo>
                <a:lnTo>
                  <a:pt x="3966369" y="3097213"/>
                </a:lnTo>
                <a:lnTo>
                  <a:pt x="3947716" y="3117850"/>
                </a:lnTo>
                <a:lnTo>
                  <a:pt x="3928666" y="3138885"/>
                </a:lnTo>
                <a:lnTo>
                  <a:pt x="3908822" y="3159125"/>
                </a:lnTo>
                <a:lnTo>
                  <a:pt x="3889772" y="3179366"/>
                </a:lnTo>
                <a:lnTo>
                  <a:pt x="3869531" y="3199210"/>
                </a:lnTo>
                <a:lnTo>
                  <a:pt x="3850084" y="3219053"/>
                </a:lnTo>
                <a:lnTo>
                  <a:pt x="3829447" y="3238500"/>
                </a:lnTo>
                <a:lnTo>
                  <a:pt x="3809206" y="3258344"/>
                </a:lnTo>
                <a:lnTo>
                  <a:pt x="3788569" y="3276997"/>
                </a:lnTo>
                <a:lnTo>
                  <a:pt x="3767534" y="3296047"/>
                </a:lnTo>
                <a:lnTo>
                  <a:pt x="3746103" y="3314700"/>
                </a:lnTo>
                <a:lnTo>
                  <a:pt x="3725069" y="3332956"/>
                </a:lnTo>
                <a:lnTo>
                  <a:pt x="3703638" y="3350816"/>
                </a:lnTo>
                <a:lnTo>
                  <a:pt x="3681412" y="3368675"/>
                </a:lnTo>
                <a:lnTo>
                  <a:pt x="3659584" y="3386138"/>
                </a:lnTo>
                <a:lnTo>
                  <a:pt x="3636962" y="3403203"/>
                </a:lnTo>
                <a:lnTo>
                  <a:pt x="3614738" y="3420269"/>
                </a:lnTo>
                <a:lnTo>
                  <a:pt x="3592116" y="3436938"/>
                </a:lnTo>
                <a:lnTo>
                  <a:pt x="3569097" y="3453606"/>
                </a:lnTo>
                <a:lnTo>
                  <a:pt x="3546078" y="3469878"/>
                </a:lnTo>
                <a:lnTo>
                  <a:pt x="3522662" y="3485753"/>
                </a:lnTo>
                <a:lnTo>
                  <a:pt x="3499644" y="3501628"/>
                </a:lnTo>
                <a:lnTo>
                  <a:pt x="3475831" y="3517106"/>
                </a:lnTo>
                <a:lnTo>
                  <a:pt x="3452019" y="3532188"/>
                </a:lnTo>
                <a:lnTo>
                  <a:pt x="3427810" y="3546872"/>
                </a:lnTo>
                <a:lnTo>
                  <a:pt x="3403600" y="3561556"/>
                </a:lnTo>
                <a:lnTo>
                  <a:pt x="3379390" y="3575447"/>
                </a:lnTo>
                <a:lnTo>
                  <a:pt x="3354784" y="3589735"/>
                </a:lnTo>
                <a:lnTo>
                  <a:pt x="3329384" y="3603228"/>
                </a:lnTo>
                <a:lnTo>
                  <a:pt x="3304778" y="3616722"/>
                </a:lnTo>
                <a:lnTo>
                  <a:pt x="3279775" y="3629819"/>
                </a:lnTo>
                <a:lnTo>
                  <a:pt x="3253978" y="3642519"/>
                </a:lnTo>
                <a:lnTo>
                  <a:pt x="3228975" y="3655219"/>
                </a:lnTo>
                <a:lnTo>
                  <a:pt x="3202781" y="3667125"/>
                </a:lnTo>
                <a:lnTo>
                  <a:pt x="3176984" y="3679428"/>
                </a:lnTo>
                <a:lnTo>
                  <a:pt x="3150790" y="3690938"/>
                </a:lnTo>
                <a:lnTo>
                  <a:pt x="3124597" y="3702050"/>
                </a:lnTo>
                <a:lnTo>
                  <a:pt x="3098403" y="3713163"/>
                </a:lnTo>
                <a:lnTo>
                  <a:pt x="3071812" y="3723481"/>
                </a:lnTo>
                <a:lnTo>
                  <a:pt x="3045222" y="3734197"/>
                </a:lnTo>
                <a:lnTo>
                  <a:pt x="3018631" y="3744119"/>
                </a:lnTo>
                <a:lnTo>
                  <a:pt x="2991247" y="3753644"/>
                </a:lnTo>
                <a:lnTo>
                  <a:pt x="2964260" y="3763169"/>
                </a:lnTo>
                <a:lnTo>
                  <a:pt x="2936875" y="3771900"/>
                </a:lnTo>
                <a:lnTo>
                  <a:pt x="2909094" y="3781028"/>
                </a:lnTo>
                <a:lnTo>
                  <a:pt x="2882106" y="3789363"/>
                </a:lnTo>
                <a:lnTo>
                  <a:pt x="2853928" y="3797697"/>
                </a:lnTo>
                <a:lnTo>
                  <a:pt x="2826147" y="3805238"/>
                </a:lnTo>
                <a:lnTo>
                  <a:pt x="2797969" y="3812778"/>
                </a:lnTo>
                <a:lnTo>
                  <a:pt x="2770188" y="3819922"/>
                </a:lnTo>
                <a:lnTo>
                  <a:pt x="2741612" y="3826272"/>
                </a:lnTo>
                <a:lnTo>
                  <a:pt x="2713434" y="3833019"/>
                </a:lnTo>
                <a:lnTo>
                  <a:pt x="2684860" y="3838972"/>
                </a:lnTo>
                <a:lnTo>
                  <a:pt x="2655888" y="3844528"/>
                </a:lnTo>
                <a:lnTo>
                  <a:pt x="2627312" y="3849291"/>
                </a:lnTo>
                <a:lnTo>
                  <a:pt x="2598738" y="3854450"/>
                </a:lnTo>
                <a:lnTo>
                  <a:pt x="2569369" y="3859610"/>
                </a:lnTo>
                <a:lnTo>
                  <a:pt x="2540397" y="3863578"/>
                </a:lnTo>
                <a:lnTo>
                  <a:pt x="2511028" y="3867547"/>
                </a:lnTo>
                <a:lnTo>
                  <a:pt x="2481262" y="3871119"/>
                </a:lnTo>
                <a:lnTo>
                  <a:pt x="2452290" y="3874294"/>
                </a:lnTo>
                <a:lnTo>
                  <a:pt x="2422525" y="3877072"/>
                </a:lnTo>
                <a:lnTo>
                  <a:pt x="2392760" y="3879850"/>
                </a:lnTo>
                <a:lnTo>
                  <a:pt x="2362994" y="3881835"/>
                </a:lnTo>
                <a:lnTo>
                  <a:pt x="2332831" y="3883025"/>
                </a:lnTo>
                <a:lnTo>
                  <a:pt x="2303066" y="3884613"/>
                </a:lnTo>
                <a:lnTo>
                  <a:pt x="2272903" y="3885803"/>
                </a:lnTo>
                <a:lnTo>
                  <a:pt x="2242740" y="3886200"/>
                </a:lnTo>
                <a:lnTo>
                  <a:pt x="2212578" y="3886200"/>
                </a:lnTo>
                <a:lnTo>
                  <a:pt x="2169716" y="3885803"/>
                </a:lnTo>
                <a:lnTo>
                  <a:pt x="2127647" y="3884613"/>
                </a:lnTo>
                <a:lnTo>
                  <a:pt x="2085975" y="3883025"/>
                </a:lnTo>
                <a:lnTo>
                  <a:pt x="2043906" y="3880247"/>
                </a:lnTo>
                <a:lnTo>
                  <a:pt x="2002234" y="3877072"/>
                </a:lnTo>
                <a:lnTo>
                  <a:pt x="1960960" y="3873103"/>
                </a:lnTo>
                <a:lnTo>
                  <a:pt x="1919685" y="3867944"/>
                </a:lnTo>
                <a:lnTo>
                  <a:pt x="1878410" y="3862388"/>
                </a:lnTo>
                <a:lnTo>
                  <a:pt x="1837531" y="3856435"/>
                </a:lnTo>
                <a:lnTo>
                  <a:pt x="1797050" y="3849291"/>
                </a:lnTo>
                <a:lnTo>
                  <a:pt x="1756569" y="3841750"/>
                </a:lnTo>
                <a:lnTo>
                  <a:pt x="1716881" y="3833813"/>
                </a:lnTo>
                <a:lnTo>
                  <a:pt x="1677194" y="3824685"/>
                </a:lnTo>
                <a:lnTo>
                  <a:pt x="1637506" y="3815160"/>
                </a:lnTo>
                <a:lnTo>
                  <a:pt x="1598216" y="3804444"/>
                </a:lnTo>
                <a:lnTo>
                  <a:pt x="1558925" y="3794125"/>
                </a:lnTo>
                <a:lnTo>
                  <a:pt x="1520031" y="3782616"/>
                </a:lnTo>
                <a:lnTo>
                  <a:pt x="1481931" y="3769916"/>
                </a:lnTo>
                <a:lnTo>
                  <a:pt x="1443435" y="3757216"/>
                </a:lnTo>
                <a:lnTo>
                  <a:pt x="1405731" y="3743722"/>
                </a:lnTo>
                <a:lnTo>
                  <a:pt x="1368028" y="3729435"/>
                </a:lnTo>
                <a:lnTo>
                  <a:pt x="1330722" y="3714353"/>
                </a:lnTo>
                <a:lnTo>
                  <a:pt x="1294210" y="3699272"/>
                </a:lnTo>
                <a:lnTo>
                  <a:pt x="1257300" y="3683397"/>
                </a:lnTo>
                <a:lnTo>
                  <a:pt x="1221185" y="3666728"/>
                </a:lnTo>
                <a:lnTo>
                  <a:pt x="1184672" y="3649663"/>
                </a:lnTo>
                <a:lnTo>
                  <a:pt x="1148953" y="3631803"/>
                </a:lnTo>
                <a:lnTo>
                  <a:pt x="1114028" y="3613150"/>
                </a:lnTo>
                <a:lnTo>
                  <a:pt x="1079103" y="3594100"/>
                </a:lnTo>
                <a:lnTo>
                  <a:pt x="1044575" y="3575050"/>
                </a:lnTo>
                <a:lnTo>
                  <a:pt x="1010047" y="3554810"/>
                </a:lnTo>
                <a:lnTo>
                  <a:pt x="976313" y="3534172"/>
                </a:lnTo>
                <a:lnTo>
                  <a:pt x="943372" y="3513138"/>
                </a:lnTo>
                <a:lnTo>
                  <a:pt x="910035" y="3490913"/>
                </a:lnTo>
                <a:lnTo>
                  <a:pt x="877491" y="3468688"/>
                </a:lnTo>
                <a:lnTo>
                  <a:pt x="844947" y="3446066"/>
                </a:lnTo>
                <a:lnTo>
                  <a:pt x="813197" y="3422650"/>
                </a:lnTo>
                <a:lnTo>
                  <a:pt x="781844" y="3398838"/>
                </a:lnTo>
                <a:lnTo>
                  <a:pt x="750888" y="3374231"/>
                </a:lnTo>
                <a:lnTo>
                  <a:pt x="720328" y="3349625"/>
                </a:lnTo>
                <a:lnTo>
                  <a:pt x="690166" y="3324225"/>
                </a:lnTo>
                <a:lnTo>
                  <a:pt x="660400" y="3298031"/>
                </a:lnTo>
                <a:lnTo>
                  <a:pt x="630635" y="3271838"/>
                </a:lnTo>
                <a:lnTo>
                  <a:pt x="602060" y="3244850"/>
                </a:lnTo>
                <a:lnTo>
                  <a:pt x="573881" y="3217466"/>
                </a:lnTo>
                <a:lnTo>
                  <a:pt x="545703" y="3189685"/>
                </a:lnTo>
                <a:lnTo>
                  <a:pt x="518319" y="3161506"/>
                </a:lnTo>
                <a:lnTo>
                  <a:pt x="491331" y="3132931"/>
                </a:lnTo>
                <a:lnTo>
                  <a:pt x="464741" y="3103563"/>
                </a:lnTo>
                <a:lnTo>
                  <a:pt x="438944" y="3074194"/>
                </a:lnTo>
                <a:lnTo>
                  <a:pt x="413147" y="3043635"/>
                </a:lnTo>
                <a:lnTo>
                  <a:pt x="388144" y="3013472"/>
                </a:lnTo>
                <a:lnTo>
                  <a:pt x="363538" y="2982516"/>
                </a:lnTo>
                <a:lnTo>
                  <a:pt x="339725" y="2951163"/>
                </a:lnTo>
                <a:lnTo>
                  <a:pt x="315913" y="2919413"/>
                </a:lnTo>
                <a:lnTo>
                  <a:pt x="292894" y="2887266"/>
                </a:lnTo>
                <a:lnTo>
                  <a:pt x="270669" y="2854325"/>
                </a:lnTo>
                <a:lnTo>
                  <a:pt x="248841" y="2821781"/>
                </a:lnTo>
                <a:lnTo>
                  <a:pt x="227410" y="2788444"/>
                </a:lnTo>
                <a:lnTo>
                  <a:pt x="206375" y="2754710"/>
                </a:lnTo>
                <a:lnTo>
                  <a:pt x="186135" y="2720578"/>
                </a:lnTo>
                <a:lnTo>
                  <a:pt x="166688" y="2685653"/>
                </a:lnTo>
                <a:lnTo>
                  <a:pt x="147638" y="2651125"/>
                </a:lnTo>
                <a:lnTo>
                  <a:pt x="128985" y="2615803"/>
                </a:lnTo>
                <a:lnTo>
                  <a:pt x="114697" y="2589213"/>
                </a:lnTo>
                <a:lnTo>
                  <a:pt x="101600" y="2561828"/>
                </a:lnTo>
                <a:lnTo>
                  <a:pt x="89694" y="2534841"/>
                </a:lnTo>
                <a:lnTo>
                  <a:pt x="78185" y="2507060"/>
                </a:lnTo>
                <a:lnTo>
                  <a:pt x="67072" y="2479278"/>
                </a:lnTo>
                <a:lnTo>
                  <a:pt x="57547" y="2451100"/>
                </a:lnTo>
                <a:lnTo>
                  <a:pt x="47625" y="2422922"/>
                </a:lnTo>
                <a:lnTo>
                  <a:pt x="39688" y="2394347"/>
                </a:lnTo>
                <a:lnTo>
                  <a:pt x="32147" y="2365375"/>
                </a:lnTo>
                <a:lnTo>
                  <a:pt x="25797" y="2336800"/>
                </a:lnTo>
                <a:lnTo>
                  <a:pt x="19447" y="2308225"/>
                </a:lnTo>
                <a:lnTo>
                  <a:pt x="14685" y="2278856"/>
                </a:lnTo>
                <a:lnTo>
                  <a:pt x="9922" y="2250281"/>
                </a:lnTo>
                <a:lnTo>
                  <a:pt x="6350" y="2220913"/>
                </a:lnTo>
                <a:lnTo>
                  <a:pt x="3572" y="2191941"/>
                </a:lnTo>
                <a:lnTo>
                  <a:pt x="1588" y="2162175"/>
                </a:lnTo>
                <a:lnTo>
                  <a:pt x="397" y="2132806"/>
                </a:lnTo>
                <a:lnTo>
                  <a:pt x="0" y="2103835"/>
                </a:lnTo>
                <a:lnTo>
                  <a:pt x="0" y="2074466"/>
                </a:lnTo>
                <a:lnTo>
                  <a:pt x="1588" y="2044700"/>
                </a:lnTo>
                <a:lnTo>
                  <a:pt x="3175" y="2015728"/>
                </a:lnTo>
                <a:lnTo>
                  <a:pt x="5556" y="1986360"/>
                </a:lnTo>
                <a:lnTo>
                  <a:pt x="9128" y="1957388"/>
                </a:lnTo>
                <a:lnTo>
                  <a:pt x="13097" y="1928019"/>
                </a:lnTo>
                <a:lnTo>
                  <a:pt x="18256" y="1898650"/>
                </a:lnTo>
                <a:lnTo>
                  <a:pt x="23813" y="1870075"/>
                </a:lnTo>
                <a:lnTo>
                  <a:pt x="29766" y="1841500"/>
                </a:lnTo>
                <a:lnTo>
                  <a:pt x="36910" y="1812528"/>
                </a:lnTo>
                <a:lnTo>
                  <a:pt x="44847" y="1783953"/>
                </a:lnTo>
                <a:lnTo>
                  <a:pt x="53181" y="1755775"/>
                </a:lnTo>
                <a:lnTo>
                  <a:pt x="62310" y="1727597"/>
                </a:lnTo>
                <a:lnTo>
                  <a:pt x="72628" y="1699419"/>
                </a:lnTo>
                <a:lnTo>
                  <a:pt x="83741" y="1671638"/>
                </a:lnTo>
                <a:lnTo>
                  <a:pt x="94456" y="1644650"/>
                </a:lnTo>
                <a:lnTo>
                  <a:pt x="106760" y="1617266"/>
                </a:lnTo>
                <a:lnTo>
                  <a:pt x="119856" y="1590278"/>
                </a:lnTo>
                <a:lnTo>
                  <a:pt x="133350" y="1563291"/>
                </a:lnTo>
                <a:lnTo>
                  <a:pt x="148035" y="1537097"/>
                </a:lnTo>
                <a:lnTo>
                  <a:pt x="162719" y="1510903"/>
                </a:lnTo>
                <a:lnTo>
                  <a:pt x="178594" y="1485503"/>
                </a:lnTo>
                <a:lnTo>
                  <a:pt x="194866" y="1460103"/>
                </a:lnTo>
                <a:lnTo>
                  <a:pt x="211931" y="1435100"/>
                </a:lnTo>
                <a:lnTo>
                  <a:pt x="230188" y="1410494"/>
                </a:lnTo>
                <a:lnTo>
                  <a:pt x="248047" y="1386285"/>
                </a:lnTo>
                <a:lnTo>
                  <a:pt x="267891" y="1362472"/>
                </a:lnTo>
                <a:lnTo>
                  <a:pt x="287338" y="1339056"/>
                </a:lnTo>
                <a:lnTo>
                  <a:pt x="307975" y="1316038"/>
                </a:lnTo>
                <a:lnTo>
                  <a:pt x="329010" y="1293416"/>
                </a:lnTo>
                <a:lnTo>
                  <a:pt x="351235" y="1271588"/>
                </a:lnTo>
                <a:lnTo>
                  <a:pt x="373856" y="1249760"/>
                </a:lnTo>
                <a:lnTo>
                  <a:pt x="397272" y="1229122"/>
                </a:lnTo>
                <a:lnTo>
                  <a:pt x="421481" y="1208485"/>
                </a:lnTo>
                <a:lnTo>
                  <a:pt x="445294" y="1188641"/>
                </a:lnTo>
                <a:lnTo>
                  <a:pt x="471091" y="1169194"/>
                </a:lnTo>
                <a:lnTo>
                  <a:pt x="496888" y="1150541"/>
                </a:lnTo>
                <a:lnTo>
                  <a:pt x="523478" y="1132285"/>
                </a:lnTo>
                <a:lnTo>
                  <a:pt x="550466" y="1114822"/>
                </a:lnTo>
                <a:lnTo>
                  <a:pt x="578644" y="1097756"/>
                </a:lnTo>
                <a:lnTo>
                  <a:pt x="606822" y="1081088"/>
                </a:lnTo>
                <a:lnTo>
                  <a:pt x="636191" y="1065610"/>
                </a:lnTo>
                <a:lnTo>
                  <a:pt x="666353" y="1050528"/>
                </a:lnTo>
                <a:lnTo>
                  <a:pt x="696516" y="1036241"/>
                </a:lnTo>
                <a:lnTo>
                  <a:pt x="727869" y="1022747"/>
                </a:lnTo>
                <a:lnTo>
                  <a:pt x="759619" y="1009650"/>
                </a:lnTo>
                <a:lnTo>
                  <a:pt x="3618310" y="26591"/>
                </a:lnTo>
                <a:lnTo>
                  <a:pt x="3633390" y="22225"/>
                </a:lnTo>
                <a:lnTo>
                  <a:pt x="3648472" y="17463"/>
                </a:lnTo>
                <a:lnTo>
                  <a:pt x="3663553" y="13494"/>
                </a:lnTo>
                <a:lnTo>
                  <a:pt x="3678634" y="10716"/>
                </a:lnTo>
                <a:lnTo>
                  <a:pt x="3693319" y="7541"/>
                </a:lnTo>
                <a:lnTo>
                  <a:pt x="3708003" y="5159"/>
                </a:lnTo>
                <a:lnTo>
                  <a:pt x="3722290" y="3175"/>
                </a:lnTo>
                <a:lnTo>
                  <a:pt x="3736578" y="1588"/>
                </a:lnTo>
                <a:lnTo>
                  <a:pt x="3750866" y="397"/>
                </a:lnTo>
                <a:close/>
              </a:path>
            </a:pathLst>
          </a:custGeom>
          <a:solidFill>
            <a:schemeClr val="bg1">
              <a:lumMod val="85000"/>
            </a:schemeClr>
          </a:solidFill>
        </p:spPr>
        <p:txBody>
          <a:bodyPr wrap="square" anchor="ctr">
            <a:noAutofit/>
          </a:bodyPr>
          <a:lstStyle>
            <a:lvl1pPr marL="0" indent="0" algn="ctr">
              <a:buNone/>
              <a:defRPr/>
            </a:lvl1pPr>
          </a:lstStyle>
          <a:p>
            <a:r>
              <a:rPr lang="en-GB"/>
              <a:t>Insert your photo</a:t>
            </a:r>
          </a:p>
        </p:txBody>
      </p:sp>
    </p:spTree>
    <p:extLst>
      <p:ext uri="{BB962C8B-B14F-4D97-AF65-F5344CB8AC3E}">
        <p14:creationId xmlns:p14="http://schemas.microsoft.com/office/powerpoint/2010/main" val="1489822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hape 2">
    <p:spTree>
      <p:nvGrpSpPr>
        <p:cNvPr id="1" name=""/>
        <p:cNvGrpSpPr/>
        <p:nvPr/>
      </p:nvGrpSpPr>
      <p:grpSpPr>
        <a:xfrm>
          <a:off x="0" y="0"/>
          <a:ext cx="0" cy="0"/>
          <a:chOff x="0" y="0"/>
          <a:chExt cx="0" cy="0"/>
        </a:xfrm>
      </p:grpSpPr>
      <p:sp>
        <p:nvSpPr>
          <p:cNvPr id="7" name="Marcador de texto 2"/>
          <p:cNvSpPr>
            <a:spLocks noGrp="1"/>
          </p:cNvSpPr>
          <p:nvPr>
            <p:ph type="body" sz="quarter" idx="18" hasCustomPrompt="1"/>
          </p:nvPr>
        </p:nvSpPr>
        <p:spPr>
          <a:xfrm>
            <a:off x="292613" y="1480163"/>
            <a:ext cx="5617534" cy="4828567"/>
          </a:xfrm>
          <a:prstGeom prst="rect">
            <a:avLst/>
          </a:prstGeom>
        </p:spPr>
        <p:txBody>
          <a:bodyPr>
            <a:normAutofit/>
          </a:bodyPr>
          <a:lstStyle>
            <a:lvl1pPr marL="130960" indent="-130960">
              <a:lnSpc>
                <a:spcPct val="100000"/>
              </a:lnSpc>
              <a:buClr>
                <a:schemeClr val="accent2"/>
              </a:buClr>
              <a:defRPr sz="2800">
                <a:solidFill>
                  <a:srgbClr val="323232"/>
                </a:solidFill>
              </a:defRPr>
            </a:lvl1pPr>
            <a:lvl2pPr>
              <a:lnSpc>
                <a:spcPct val="100000"/>
              </a:lnSpc>
              <a:buClr>
                <a:schemeClr val="accent2"/>
              </a:buClr>
              <a:defRPr sz="2400">
                <a:solidFill>
                  <a:srgbClr val="323232"/>
                </a:solidFill>
              </a:defRPr>
            </a:lvl2pPr>
            <a:lvl3pPr>
              <a:lnSpc>
                <a:spcPct val="100000"/>
              </a:lnSpc>
              <a:buClr>
                <a:schemeClr val="accent2"/>
              </a:buClr>
              <a:defRPr sz="2000">
                <a:solidFill>
                  <a:srgbClr val="323232"/>
                </a:solidFill>
              </a:defRPr>
            </a:lvl3pPr>
            <a:lvl4pPr>
              <a:lnSpc>
                <a:spcPct val="100000"/>
              </a:lnSpc>
              <a:buClr>
                <a:schemeClr val="accent2"/>
              </a:buClr>
              <a:defRPr sz="1800">
                <a:solidFill>
                  <a:srgbClr val="323232"/>
                </a:solidFill>
              </a:defRPr>
            </a:lvl4pPr>
            <a:lvl5pPr>
              <a:lnSpc>
                <a:spcPct val="100000"/>
              </a:lnSpc>
              <a:buClr>
                <a:schemeClr val="accent2"/>
              </a:buClr>
              <a:defRPr sz="160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
        <p:nvSpPr>
          <p:cNvPr id="14" name="Marcador de número de diapositiva 32"/>
          <p:cNvSpPr>
            <a:spLocks noGrp="1"/>
          </p:cNvSpPr>
          <p:nvPr>
            <p:ph type="sldNum" sz="quarter" idx="4"/>
          </p:nvPr>
        </p:nvSpPr>
        <p:spPr>
          <a:xfrm>
            <a:off x="11776959" y="6519616"/>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9" name="Footer Placeholder 4"/>
          <p:cNvSpPr>
            <a:spLocks noGrp="1"/>
          </p:cNvSpPr>
          <p:nvPr>
            <p:ph type="ftr" sz="quarter" idx="3"/>
          </p:nvPr>
        </p:nvSpPr>
        <p:spPr>
          <a:xfrm rot="16200000">
            <a:off x="10404202" y="4652436"/>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1" name="Title 1"/>
          <p:cNvSpPr>
            <a:spLocks noGrp="1"/>
          </p:cNvSpPr>
          <p:nvPr>
            <p:ph type="title"/>
          </p:nvPr>
        </p:nvSpPr>
        <p:spPr>
          <a:xfrm>
            <a:off x="268224" y="296869"/>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5" name="Text Placeholder 19"/>
          <p:cNvSpPr>
            <a:spLocks noGrp="1"/>
          </p:cNvSpPr>
          <p:nvPr>
            <p:ph type="body" sz="quarter" idx="13"/>
          </p:nvPr>
        </p:nvSpPr>
        <p:spPr>
          <a:xfrm>
            <a:off x="292608" y="779416"/>
            <a:ext cx="11228613" cy="300087"/>
          </a:xfrm>
          <a:prstGeom prst="rect">
            <a:avLst/>
          </a:prstGeom>
        </p:spPr>
        <p:txBody>
          <a:bodyPr>
            <a:noAutofit/>
          </a:bodyPr>
          <a:lstStyle>
            <a:lvl1pPr marL="0" indent="0">
              <a:lnSpc>
                <a:spcPct val="100000"/>
              </a:lnSpc>
              <a:buNone/>
              <a:defRPr sz="18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8" name="Marcador de posición de imagen 28"/>
          <p:cNvSpPr>
            <a:spLocks noGrp="1"/>
          </p:cNvSpPr>
          <p:nvPr>
            <p:ph type="pic" sz="quarter" idx="16" hasCustomPrompt="1"/>
          </p:nvPr>
        </p:nvSpPr>
        <p:spPr>
          <a:xfrm>
            <a:off x="6632254" y="1903298"/>
            <a:ext cx="4479647" cy="3982295"/>
          </a:xfrm>
          <a:custGeom>
            <a:avLst/>
            <a:gdLst>
              <a:gd name="connsiteX0" fmla="*/ 1708960 w 6589713"/>
              <a:gd name="connsiteY0" fmla="*/ 853 h 5805701"/>
              <a:gd name="connsiteX1" fmla="*/ 2304022 w 6589713"/>
              <a:gd name="connsiteY1" fmla="*/ 142353 h 5805701"/>
              <a:gd name="connsiteX2" fmla="*/ 3133681 w 6589713"/>
              <a:gd name="connsiteY2" fmla="*/ 876002 h 5805701"/>
              <a:gd name="connsiteX3" fmla="*/ 6410042 w 6589713"/>
              <a:gd name="connsiteY3" fmla="*/ 4771203 h 5805701"/>
              <a:gd name="connsiteX4" fmla="*/ 6589713 w 6589713"/>
              <a:gd name="connsiteY4" fmla="*/ 5198725 h 5805701"/>
              <a:gd name="connsiteX5" fmla="*/ 5982001 w 6589713"/>
              <a:gd name="connsiteY5" fmla="*/ 5805701 h 5805701"/>
              <a:gd name="connsiteX6" fmla="*/ 935348 w 6589713"/>
              <a:gd name="connsiteY6" fmla="*/ 5805701 h 5805701"/>
              <a:gd name="connsiteX7" fmla="*/ 0 w 6589713"/>
              <a:gd name="connsiteY7" fmla="*/ 4866208 h 5805701"/>
              <a:gd name="connsiteX8" fmla="*/ 0 w 6589713"/>
              <a:gd name="connsiteY8" fmla="*/ 1641319 h 5805701"/>
              <a:gd name="connsiteX9" fmla="*/ 480885 w 6589713"/>
              <a:gd name="connsiteY9" fmla="*/ 480148 h 5805701"/>
              <a:gd name="connsiteX10" fmla="*/ 1708960 w 6589713"/>
              <a:gd name="connsiteY10" fmla="*/ 853 h 58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89713" h="5805701">
                <a:moveTo>
                  <a:pt x="1708960" y="853"/>
                </a:moveTo>
                <a:cubicBezTo>
                  <a:pt x="1913055" y="7515"/>
                  <a:pt x="2115763" y="53286"/>
                  <a:pt x="2304022" y="142353"/>
                </a:cubicBezTo>
                <a:cubicBezTo>
                  <a:pt x="2663364" y="311250"/>
                  <a:pt x="2890596" y="596265"/>
                  <a:pt x="3133681" y="876002"/>
                </a:cubicBezTo>
                <a:cubicBezTo>
                  <a:pt x="3133681" y="876002"/>
                  <a:pt x="3133681" y="876002"/>
                  <a:pt x="6410042" y="4771203"/>
                </a:cubicBezTo>
                <a:cubicBezTo>
                  <a:pt x="6505162" y="4887320"/>
                  <a:pt x="6589713" y="5035106"/>
                  <a:pt x="6589713" y="5198725"/>
                </a:cubicBezTo>
                <a:cubicBezTo>
                  <a:pt x="6589713" y="5531243"/>
                  <a:pt x="6320206" y="5805701"/>
                  <a:pt x="5982001" y="5805701"/>
                </a:cubicBezTo>
                <a:lnTo>
                  <a:pt x="935348" y="5805701"/>
                </a:lnTo>
                <a:cubicBezTo>
                  <a:pt x="417472" y="5805701"/>
                  <a:pt x="0" y="5383457"/>
                  <a:pt x="0" y="4866208"/>
                </a:cubicBezTo>
                <a:cubicBezTo>
                  <a:pt x="0" y="4628696"/>
                  <a:pt x="0" y="1641319"/>
                  <a:pt x="0" y="1641319"/>
                </a:cubicBezTo>
                <a:cubicBezTo>
                  <a:pt x="0" y="1219075"/>
                  <a:pt x="158534" y="802109"/>
                  <a:pt x="480885" y="480148"/>
                </a:cubicBezTo>
                <a:cubicBezTo>
                  <a:pt x="804228" y="160826"/>
                  <a:pt x="1259950" y="-13803"/>
                  <a:pt x="1708960" y="853"/>
                </a:cubicBezTo>
                <a:close/>
              </a:path>
            </a:pathLst>
          </a:custGeom>
          <a:solidFill>
            <a:schemeClr val="bg1">
              <a:lumMod val="85000"/>
            </a:schemeClr>
          </a:solidFill>
        </p:spPr>
        <p:txBody>
          <a:bodyPr wrap="square" anchor="ctr">
            <a:noAutofit/>
          </a:bodyPr>
          <a:lstStyle>
            <a:lvl1pPr marL="0" indent="0" algn="ctr">
              <a:buNone/>
              <a:defRPr/>
            </a:lvl1pPr>
          </a:lstStyle>
          <a:p>
            <a:r>
              <a:rPr lang="en-GB" noProof="0"/>
              <a:t>     </a:t>
            </a:r>
            <a:br>
              <a:rPr lang="en-GB" noProof="0"/>
            </a:br>
            <a:br>
              <a:rPr lang="en-GB" noProof="0"/>
            </a:br>
            <a:r>
              <a:rPr lang="en-GB" noProof="0"/>
              <a:t> Insert your picture here</a:t>
            </a:r>
          </a:p>
        </p:txBody>
      </p:sp>
    </p:spTree>
    <p:extLst>
      <p:ext uri="{BB962C8B-B14F-4D97-AF65-F5344CB8AC3E}">
        <p14:creationId xmlns:p14="http://schemas.microsoft.com/office/powerpoint/2010/main" val="2580497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hape 3">
    <p:spTree>
      <p:nvGrpSpPr>
        <p:cNvPr id="1" name=""/>
        <p:cNvGrpSpPr/>
        <p:nvPr/>
      </p:nvGrpSpPr>
      <p:grpSpPr>
        <a:xfrm>
          <a:off x="0" y="0"/>
          <a:ext cx="0" cy="0"/>
          <a:chOff x="0" y="0"/>
          <a:chExt cx="0" cy="0"/>
        </a:xfrm>
      </p:grpSpPr>
      <p:sp>
        <p:nvSpPr>
          <p:cNvPr id="7" name="Marcador de texto 2"/>
          <p:cNvSpPr>
            <a:spLocks noGrp="1"/>
          </p:cNvSpPr>
          <p:nvPr>
            <p:ph type="body" sz="quarter" idx="18" hasCustomPrompt="1"/>
          </p:nvPr>
        </p:nvSpPr>
        <p:spPr>
          <a:xfrm>
            <a:off x="292613" y="1480163"/>
            <a:ext cx="5617534" cy="4828567"/>
          </a:xfrm>
          <a:prstGeom prst="rect">
            <a:avLst/>
          </a:prstGeom>
        </p:spPr>
        <p:txBody>
          <a:bodyPr>
            <a:normAutofit/>
          </a:bodyPr>
          <a:lstStyle>
            <a:lvl1pPr marL="130960" indent="-130960">
              <a:lnSpc>
                <a:spcPct val="100000"/>
              </a:lnSpc>
              <a:buClr>
                <a:schemeClr val="accent2"/>
              </a:buClr>
              <a:defRPr sz="2800">
                <a:solidFill>
                  <a:srgbClr val="323232"/>
                </a:solidFill>
              </a:defRPr>
            </a:lvl1pPr>
            <a:lvl2pPr>
              <a:lnSpc>
                <a:spcPct val="100000"/>
              </a:lnSpc>
              <a:buClr>
                <a:schemeClr val="accent2"/>
              </a:buClr>
              <a:defRPr sz="2400">
                <a:solidFill>
                  <a:srgbClr val="323232"/>
                </a:solidFill>
              </a:defRPr>
            </a:lvl2pPr>
            <a:lvl3pPr>
              <a:lnSpc>
                <a:spcPct val="100000"/>
              </a:lnSpc>
              <a:buClr>
                <a:schemeClr val="accent2"/>
              </a:buClr>
              <a:defRPr sz="2000">
                <a:solidFill>
                  <a:srgbClr val="323232"/>
                </a:solidFill>
              </a:defRPr>
            </a:lvl3pPr>
            <a:lvl4pPr>
              <a:lnSpc>
                <a:spcPct val="100000"/>
              </a:lnSpc>
              <a:buClr>
                <a:schemeClr val="accent2"/>
              </a:buClr>
              <a:defRPr sz="1800">
                <a:solidFill>
                  <a:srgbClr val="323232"/>
                </a:solidFill>
              </a:defRPr>
            </a:lvl4pPr>
            <a:lvl5pPr>
              <a:lnSpc>
                <a:spcPct val="100000"/>
              </a:lnSpc>
              <a:buClr>
                <a:schemeClr val="accent2"/>
              </a:buClr>
              <a:defRPr sz="160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
        <p:nvSpPr>
          <p:cNvPr id="14" name="Marcador de número de diapositiva 32"/>
          <p:cNvSpPr>
            <a:spLocks noGrp="1"/>
          </p:cNvSpPr>
          <p:nvPr>
            <p:ph type="sldNum" sz="quarter" idx="4"/>
          </p:nvPr>
        </p:nvSpPr>
        <p:spPr>
          <a:xfrm>
            <a:off x="11776959" y="6519616"/>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9" name="Footer Placeholder 4"/>
          <p:cNvSpPr>
            <a:spLocks noGrp="1"/>
          </p:cNvSpPr>
          <p:nvPr>
            <p:ph type="ftr" sz="quarter" idx="3"/>
          </p:nvPr>
        </p:nvSpPr>
        <p:spPr>
          <a:xfrm rot="16200000">
            <a:off x="10404202" y="4652436"/>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1" name="Title 1"/>
          <p:cNvSpPr>
            <a:spLocks noGrp="1"/>
          </p:cNvSpPr>
          <p:nvPr>
            <p:ph type="title"/>
          </p:nvPr>
        </p:nvSpPr>
        <p:spPr>
          <a:xfrm>
            <a:off x="268224" y="296869"/>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5" name="Text Placeholder 19"/>
          <p:cNvSpPr>
            <a:spLocks noGrp="1"/>
          </p:cNvSpPr>
          <p:nvPr>
            <p:ph type="body" sz="quarter" idx="13"/>
          </p:nvPr>
        </p:nvSpPr>
        <p:spPr>
          <a:xfrm>
            <a:off x="292608" y="779416"/>
            <a:ext cx="11228613" cy="300087"/>
          </a:xfrm>
          <a:prstGeom prst="rect">
            <a:avLst/>
          </a:prstGeom>
        </p:spPr>
        <p:txBody>
          <a:bodyPr>
            <a:noAutofit/>
          </a:bodyPr>
          <a:lstStyle>
            <a:lvl1pPr marL="0" indent="0">
              <a:lnSpc>
                <a:spcPct val="100000"/>
              </a:lnSpc>
              <a:buNone/>
              <a:defRPr sz="18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12" name="Picture Placeholder 11"/>
          <p:cNvSpPr>
            <a:spLocks noGrp="1"/>
          </p:cNvSpPr>
          <p:nvPr>
            <p:ph type="pic" sz="quarter" idx="19" hasCustomPrompt="1"/>
          </p:nvPr>
        </p:nvSpPr>
        <p:spPr>
          <a:xfrm>
            <a:off x="6722269" y="1939925"/>
            <a:ext cx="4443412" cy="3992562"/>
          </a:xfrm>
          <a:custGeom>
            <a:avLst/>
            <a:gdLst>
              <a:gd name="connsiteX0" fmla="*/ 3649988 w 4443412"/>
              <a:gd name="connsiteY0" fmla="*/ 0 h 3992562"/>
              <a:gd name="connsiteX1" fmla="*/ 3667849 w 4443412"/>
              <a:gd name="connsiteY1" fmla="*/ 0 h 3992562"/>
              <a:gd name="connsiteX2" fmla="*/ 3685710 w 4443412"/>
              <a:gd name="connsiteY2" fmla="*/ 397 h 3992562"/>
              <a:gd name="connsiteX3" fmla="*/ 3703174 w 4443412"/>
              <a:gd name="connsiteY3" fmla="*/ 1588 h 3992562"/>
              <a:gd name="connsiteX4" fmla="*/ 3720638 w 4443412"/>
              <a:gd name="connsiteY4" fmla="*/ 2381 h 3992562"/>
              <a:gd name="connsiteX5" fmla="*/ 3737705 w 4443412"/>
              <a:gd name="connsiteY5" fmla="*/ 4366 h 3992562"/>
              <a:gd name="connsiteX6" fmla="*/ 3755169 w 4443412"/>
              <a:gd name="connsiteY6" fmla="*/ 7144 h 3992562"/>
              <a:gd name="connsiteX7" fmla="*/ 3771839 w 4443412"/>
              <a:gd name="connsiteY7" fmla="*/ 9525 h 3992562"/>
              <a:gd name="connsiteX8" fmla="*/ 3788510 w 4443412"/>
              <a:gd name="connsiteY8" fmla="*/ 12303 h 3992562"/>
              <a:gd name="connsiteX9" fmla="*/ 3805180 w 4443412"/>
              <a:gd name="connsiteY9" fmla="*/ 16669 h 3992562"/>
              <a:gd name="connsiteX10" fmla="*/ 3821057 w 4443412"/>
              <a:gd name="connsiteY10" fmla="*/ 20638 h 3992562"/>
              <a:gd name="connsiteX11" fmla="*/ 3836933 w 4443412"/>
              <a:gd name="connsiteY11" fmla="*/ 25003 h 3992562"/>
              <a:gd name="connsiteX12" fmla="*/ 3853206 w 4443412"/>
              <a:gd name="connsiteY12" fmla="*/ 29369 h 3992562"/>
              <a:gd name="connsiteX13" fmla="*/ 3869083 w 4443412"/>
              <a:gd name="connsiteY13" fmla="*/ 34925 h 3992562"/>
              <a:gd name="connsiteX14" fmla="*/ 3884165 w 4443412"/>
              <a:gd name="connsiteY14" fmla="*/ 40481 h 3992562"/>
              <a:gd name="connsiteX15" fmla="*/ 3899645 w 4443412"/>
              <a:gd name="connsiteY15" fmla="*/ 46434 h 3992562"/>
              <a:gd name="connsiteX16" fmla="*/ 3914331 w 4443412"/>
              <a:gd name="connsiteY16" fmla="*/ 52784 h 3992562"/>
              <a:gd name="connsiteX17" fmla="*/ 3929016 w 4443412"/>
              <a:gd name="connsiteY17" fmla="*/ 59928 h 3992562"/>
              <a:gd name="connsiteX18" fmla="*/ 3943305 w 4443412"/>
              <a:gd name="connsiteY18" fmla="*/ 67072 h 3992562"/>
              <a:gd name="connsiteX19" fmla="*/ 3957991 w 4443412"/>
              <a:gd name="connsiteY19" fmla="*/ 74613 h 3992562"/>
              <a:gd name="connsiteX20" fmla="*/ 3971883 w 4443412"/>
              <a:gd name="connsiteY20" fmla="*/ 82550 h 3992562"/>
              <a:gd name="connsiteX21" fmla="*/ 3985774 w 4443412"/>
              <a:gd name="connsiteY21" fmla="*/ 90885 h 3992562"/>
              <a:gd name="connsiteX22" fmla="*/ 3999269 w 4443412"/>
              <a:gd name="connsiteY22" fmla="*/ 100013 h 3992562"/>
              <a:gd name="connsiteX23" fmla="*/ 4012764 w 4443412"/>
              <a:gd name="connsiteY23" fmla="*/ 108744 h 3992562"/>
              <a:gd name="connsiteX24" fmla="*/ 4025862 w 4443412"/>
              <a:gd name="connsiteY24" fmla="*/ 118269 h 3992562"/>
              <a:gd name="connsiteX25" fmla="*/ 4038167 w 4443412"/>
              <a:gd name="connsiteY25" fmla="*/ 127794 h 3992562"/>
              <a:gd name="connsiteX26" fmla="*/ 4050867 w 4443412"/>
              <a:gd name="connsiteY26" fmla="*/ 137716 h 3992562"/>
              <a:gd name="connsiteX27" fmla="*/ 4063172 w 4443412"/>
              <a:gd name="connsiteY27" fmla="*/ 148431 h 3992562"/>
              <a:gd name="connsiteX28" fmla="*/ 4075476 w 4443412"/>
              <a:gd name="connsiteY28" fmla="*/ 159147 h 3992562"/>
              <a:gd name="connsiteX29" fmla="*/ 4087383 w 4443412"/>
              <a:gd name="connsiteY29" fmla="*/ 170259 h 3992562"/>
              <a:gd name="connsiteX30" fmla="*/ 4098894 w 4443412"/>
              <a:gd name="connsiteY30" fmla="*/ 181769 h 3992562"/>
              <a:gd name="connsiteX31" fmla="*/ 4109610 w 4443412"/>
              <a:gd name="connsiteY31" fmla="*/ 193278 h 3992562"/>
              <a:gd name="connsiteX32" fmla="*/ 4120724 w 4443412"/>
              <a:gd name="connsiteY32" fmla="*/ 205184 h 3992562"/>
              <a:gd name="connsiteX33" fmla="*/ 4131043 w 4443412"/>
              <a:gd name="connsiteY33" fmla="*/ 217884 h 3992562"/>
              <a:gd name="connsiteX34" fmla="*/ 4141760 w 4443412"/>
              <a:gd name="connsiteY34" fmla="*/ 230188 h 3992562"/>
              <a:gd name="connsiteX35" fmla="*/ 4151683 w 4443412"/>
              <a:gd name="connsiteY35" fmla="*/ 243284 h 3992562"/>
              <a:gd name="connsiteX36" fmla="*/ 4161605 w 4443412"/>
              <a:gd name="connsiteY36" fmla="*/ 256381 h 3992562"/>
              <a:gd name="connsiteX37" fmla="*/ 4171131 w 4443412"/>
              <a:gd name="connsiteY37" fmla="*/ 269875 h 3992562"/>
              <a:gd name="connsiteX38" fmla="*/ 4180261 w 4443412"/>
              <a:gd name="connsiteY38" fmla="*/ 283766 h 3992562"/>
              <a:gd name="connsiteX39" fmla="*/ 4188993 w 4443412"/>
              <a:gd name="connsiteY39" fmla="*/ 297656 h 3992562"/>
              <a:gd name="connsiteX40" fmla="*/ 4197725 w 4443412"/>
              <a:gd name="connsiteY40" fmla="*/ 312341 h 3992562"/>
              <a:gd name="connsiteX41" fmla="*/ 4206059 w 4443412"/>
              <a:gd name="connsiteY41" fmla="*/ 326628 h 3992562"/>
              <a:gd name="connsiteX42" fmla="*/ 4213998 w 4443412"/>
              <a:gd name="connsiteY42" fmla="*/ 341313 h 3992562"/>
              <a:gd name="connsiteX43" fmla="*/ 4221539 w 4443412"/>
              <a:gd name="connsiteY43" fmla="*/ 355997 h 3992562"/>
              <a:gd name="connsiteX44" fmla="*/ 4229081 w 4443412"/>
              <a:gd name="connsiteY44" fmla="*/ 371475 h 3992562"/>
              <a:gd name="connsiteX45" fmla="*/ 4236225 w 4443412"/>
              <a:gd name="connsiteY45" fmla="*/ 386953 h 3992562"/>
              <a:gd name="connsiteX46" fmla="*/ 4242575 w 4443412"/>
              <a:gd name="connsiteY46" fmla="*/ 403225 h 3992562"/>
              <a:gd name="connsiteX47" fmla="*/ 4248926 w 4443412"/>
              <a:gd name="connsiteY47" fmla="*/ 419100 h 3992562"/>
              <a:gd name="connsiteX48" fmla="*/ 4254879 w 4443412"/>
              <a:gd name="connsiteY48" fmla="*/ 434975 h 3992562"/>
              <a:gd name="connsiteX49" fmla="*/ 4260437 w 4443412"/>
              <a:gd name="connsiteY49" fmla="*/ 451644 h 3992562"/>
              <a:gd name="connsiteX50" fmla="*/ 4265993 w 4443412"/>
              <a:gd name="connsiteY50" fmla="*/ 468709 h 3992562"/>
              <a:gd name="connsiteX51" fmla="*/ 4271153 w 4443412"/>
              <a:gd name="connsiteY51" fmla="*/ 484981 h 3992562"/>
              <a:gd name="connsiteX52" fmla="*/ 4275916 w 4443412"/>
              <a:gd name="connsiteY52" fmla="*/ 502444 h 3992562"/>
              <a:gd name="connsiteX53" fmla="*/ 4279885 w 4443412"/>
              <a:gd name="connsiteY53" fmla="*/ 519509 h 3992562"/>
              <a:gd name="connsiteX54" fmla="*/ 4283854 w 4443412"/>
              <a:gd name="connsiteY54" fmla="*/ 536972 h 3992562"/>
              <a:gd name="connsiteX55" fmla="*/ 4287823 w 4443412"/>
              <a:gd name="connsiteY55" fmla="*/ 554434 h 3992562"/>
              <a:gd name="connsiteX56" fmla="*/ 4290999 w 4443412"/>
              <a:gd name="connsiteY56" fmla="*/ 572294 h 3992562"/>
              <a:gd name="connsiteX57" fmla="*/ 4294173 w 4443412"/>
              <a:gd name="connsiteY57" fmla="*/ 590550 h 3992562"/>
              <a:gd name="connsiteX58" fmla="*/ 4296555 w 4443412"/>
              <a:gd name="connsiteY58" fmla="*/ 608806 h 3992562"/>
              <a:gd name="connsiteX59" fmla="*/ 4298539 w 4443412"/>
              <a:gd name="connsiteY59" fmla="*/ 627063 h 3992562"/>
              <a:gd name="connsiteX60" fmla="*/ 4300525 w 4443412"/>
              <a:gd name="connsiteY60" fmla="*/ 645319 h 3992562"/>
              <a:gd name="connsiteX61" fmla="*/ 4439840 w 4443412"/>
              <a:gd name="connsiteY61" fmla="*/ 2872581 h 3992562"/>
              <a:gd name="connsiteX62" fmla="*/ 4441825 w 4443412"/>
              <a:gd name="connsiteY62" fmla="*/ 2916634 h 3992562"/>
              <a:gd name="connsiteX63" fmla="*/ 4442618 w 4443412"/>
              <a:gd name="connsiteY63" fmla="*/ 2959100 h 3992562"/>
              <a:gd name="connsiteX64" fmla="*/ 4443412 w 4443412"/>
              <a:gd name="connsiteY64" fmla="*/ 3000375 h 3992562"/>
              <a:gd name="connsiteX65" fmla="*/ 4443412 w 4443412"/>
              <a:gd name="connsiteY65" fmla="*/ 3041650 h 3992562"/>
              <a:gd name="connsiteX66" fmla="*/ 4442618 w 4443412"/>
              <a:gd name="connsiteY66" fmla="*/ 3081337 h 3992562"/>
              <a:gd name="connsiteX67" fmla="*/ 4440633 w 4443412"/>
              <a:gd name="connsiteY67" fmla="*/ 3121025 h 3992562"/>
              <a:gd name="connsiteX68" fmla="*/ 4439443 w 4443412"/>
              <a:gd name="connsiteY68" fmla="*/ 3140472 h 3992562"/>
              <a:gd name="connsiteX69" fmla="*/ 4437855 w 4443412"/>
              <a:gd name="connsiteY69" fmla="*/ 3159918 h 3992562"/>
              <a:gd name="connsiteX70" fmla="*/ 4435871 w 4443412"/>
              <a:gd name="connsiteY70" fmla="*/ 3179365 h 3992562"/>
              <a:gd name="connsiteX71" fmla="*/ 4433489 w 4443412"/>
              <a:gd name="connsiteY71" fmla="*/ 3198812 h 3992562"/>
              <a:gd name="connsiteX72" fmla="*/ 4430711 w 4443412"/>
              <a:gd name="connsiteY72" fmla="*/ 3218259 h 3992562"/>
              <a:gd name="connsiteX73" fmla="*/ 4427933 w 4443412"/>
              <a:gd name="connsiteY73" fmla="*/ 3237309 h 3992562"/>
              <a:gd name="connsiteX74" fmla="*/ 4424757 w 4443412"/>
              <a:gd name="connsiteY74" fmla="*/ 3256756 h 3992562"/>
              <a:gd name="connsiteX75" fmla="*/ 4420788 w 4443412"/>
              <a:gd name="connsiteY75" fmla="*/ 3276203 h 3992562"/>
              <a:gd name="connsiteX76" fmla="*/ 4416819 w 4443412"/>
              <a:gd name="connsiteY76" fmla="*/ 3295253 h 3992562"/>
              <a:gd name="connsiteX77" fmla="*/ 4412453 w 4443412"/>
              <a:gd name="connsiteY77" fmla="*/ 3314700 h 3992562"/>
              <a:gd name="connsiteX78" fmla="*/ 4407293 w 4443412"/>
              <a:gd name="connsiteY78" fmla="*/ 3334147 h 3992562"/>
              <a:gd name="connsiteX79" fmla="*/ 4401737 w 4443412"/>
              <a:gd name="connsiteY79" fmla="*/ 3353593 h 3992562"/>
              <a:gd name="connsiteX80" fmla="*/ 4395783 w 4443412"/>
              <a:gd name="connsiteY80" fmla="*/ 3373040 h 3992562"/>
              <a:gd name="connsiteX81" fmla="*/ 4389432 w 4443412"/>
              <a:gd name="connsiteY81" fmla="*/ 3392487 h 3992562"/>
              <a:gd name="connsiteX82" fmla="*/ 4382288 w 4443412"/>
              <a:gd name="connsiteY82" fmla="*/ 3412331 h 3992562"/>
              <a:gd name="connsiteX83" fmla="*/ 4374747 w 4443412"/>
              <a:gd name="connsiteY83" fmla="*/ 3432175 h 3992562"/>
              <a:gd name="connsiteX84" fmla="*/ 4366809 w 4443412"/>
              <a:gd name="connsiteY84" fmla="*/ 3452018 h 3992562"/>
              <a:gd name="connsiteX85" fmla="*/ 4358473 w 4443412"/>
              <a:gd name="connsiteY85" fmla="*/ 3472259 h 3992562"/>
              <a:gd name="connsiteX86" fmla="*/ 4349344 w 4443412"/>
              <a:gd name="connsiteY86" fmla="*/ 3492500 h 3992562"/>
              <a:gd name="connsiteX87" fmla="*/ 4339819 w 4443412"/>
              <a:gd name="connsiteY87" fmla="*/ 3513137 h 3992562"/>
              <a:gd name="connsiteX88" fmla="*/ 4329499 w 4443412"/>
              <a:gd name="connsiteY88" fmla="*/ 3534172 h 3992562"/>
              <a:gd name="connsiteX89" fmla="*/ 4318385 w 4443412"/>
              <a:gd name="connsiteY89" fmla="*/ 3554809 h 3992562"/>
              <a:gd name="connsiteX90" fmla="*/ 4306875 w 4443412"/>
              <a:gd name="connsiteY90" fmla="*/ 3575447 h 3992562"/>
              <a:gd name="connsiteX91" fmla="*/ 4294967 w 4443412"/>
              <a:gd name="connsiteY91" fmla="*/ 3595290 h 3992562"/>
              <a:gd name="connsiteX92" fmla="*/ 4283060 w 4443412"/>
              <a:gd name="connsiteY92" fmla="*/ 3615531 h 3992562"/>
              <a:gd name="connsiteX93" fmla="*/ 4269962 w 4443412"/>
              <a:gd name="connsiteY93" fmla="*/ 3634978 h 3992562"/>
              <a:gd name="connsiteX94" fmla="*/ 4256864 w 4443412"/>
              <a:gd name="connsiteY94" fmla="*/ 3654028 h 3992562"/>
              <a:gd name="connsiteX95" fmla="*/ 4242972 w 4443412"/>
              <a:gd name="connsiteY95" fmla="*/ 3672284 h 3992562"/>
              <a:gd name="connsiteX96" fmla="*/ 4229081 w 4443412"/>
              <a:gd name="connsiteY96" fmla="*/ 3690937 h 3992562"/>
              <a:gd name="connsiteX97" fmla="*/ 4214791 w 4443412"/>
              <a:gd name="connsiteY97" fmla="*/ 3708797 h 3992562"/>
              <a:gd name="connsiteX98" fmla="*/ 4199709 w 4443412"/>
              <a:gd name="connsiteY98" fmla="*/ 3726259 h 3992562"/>
              <a:gd name="connsiteX99" fmla="*/ 4184627 w 4443412"/>
              <a:gd name="connsiteY99" fmla="*/ 3743325 h 3992562"/>
              <a:gd name="connsiteX100" fmla="*/ 4168750 w 4443412"/>
              <a:gd name="connsiteY100" fmla="*/ 3760390 h 3992562"/>
              <a:gd name="connsiteX101" fmla="*/ 4152873 w 4443412"/>
              <a:gd name="connsiteY101" fmla="*/ 3776265 h 3992562"/>
              <a:gd name="connsiteX102" fmla="*/ 4136203 w 4443412"/>
              <a:gd name="connsiteY102" fmla="*/ 3792140 h 3992562"/>
              <a:gd name="connsiteX103" fmla="*/ 4119136 w 4443412"/>
              <a:gd name="connsiteY103" fmla="*/ 3807222 h 3992562"/>
              <a:gd name="connsiteX104" fmla="*/ 4101672 w 4443412"/>
              <a:gd name="connsiteY104" fmla="*/ 3822303 h 3992562"/>
              <a:gd name="connsiteX105" fmla="*/ 4083811 w 4443412"/>
              <a:gd name="connsiteY105" fmla="*/ 3836193 h 3992562"/>
              <a:gd name="connsiteX106" fmla="*/ 4065950 w 4443412"/>
              <a:gd name="connsiteY106" fmla="*/ 3850084 h 3992562"/>
              <a:gd name="connsiteX107" fmla="*/ 4047295 w 4443412"/>
              <a:gd name="connsiteY107" fmla="*/ 3863181 h 3992562"/>
              <a:gd name="connsiteX108" fmla="*/ 4028244 w 4443412"/>
              <a:gd name="connsiteY108" fmla="*/ 3875484 h 3992562"/>
              <a:gd name="connsiteX109" fmla="*/ 4008795 w 4443412"/>
              <a:gd name="connsiteY109" fmla="*/ 3888184 h 3992562"/>
              <a:gd name="connsiteX110" fmla="*/ 3989347 w 4443412"/>
              <a:gd name="connsiteY110" fmla="*/ 3899693 h 3992562"/>
              <a:gd name="connsiteX111" fmla="*/ 3969501 w 4443412"/>
              <a:gd name="connsiteY111" fmla="*/ 3910012 h 3992562"/>
              <a:gd name="connsiteX112" fmla="*/ 3948862 w 4443412"/>
              <a:gd name="connsiteY112" fmla="*/ 3920728 h 3992562"/>
              <a:gd name="connsiteX113" fmla="*/ 3927825 w 4443412"/>
              <a:gd name="connsiteY113" fmla="*/ 3930253 h 3992562"/>
              <a:gd name="connsiteX114" fmla="*/ 3907186 w 4443412"/>
              <a:gd name="connsiteY114" fmla="*/ 3938984 h 3992562"/>
              <a:gd name="connsiteX115" fmla="*/ 3885356 w 4443412"/>
              <a:gd name="connsiteY115" fmla="*/ 3947715 h 3992562"/>
              <a:gd name="connsiteX116" fmla="*/ 3863526 w 4443412"/>
              <a:gd name="connsiteY116" fmla="*/ 3955256 h 3992562"/>
              <a:gd name="connsiteX117" fmla="*/ 3840902 w 4443412"/>
              <a:gd name="connsiteY117" fmla="*/ 3962400 h 3992562"/>
              <a:gd name="connsiteX118" fmla="*/ 3818675 w 4443412"/>
              <a:gd name="connsiteY118" fmla="*/ 3968750 h 3992562"/>
              <a:gd name="connsiteX119" fmla="*/ 3795654 w 4443412"/>
              <a:gd name="connsiteY119" fmla="*/ 3973909 h 3992562"/>
              <a:gd name="connsiteX120" fmla="*/ 3768664 w 4443412"/>
              <a:gd name="connsiteY120" fmla="*/ 3980259 h 3992562"/>
              <a:gd name="connsiteX121" fmla="*/ 3741277 w 4443412"/>
              <a:gd name="connsiteY121" fmla="*/ 3984625 h 3992562"/>
              <a:gd name="connsiteX122" fmla="*/ 3714287 w 4443412"/>
              <a:gd name="connsiteY122" fmla="*/ 3988197 h 3992562"/>
              <a:gd name="connsiteX123" fmla="*/ 3686901 w 4443412"/>
              <a:gd name="connsiteY123" fmla="*/ 3990578 h 3992562"/>
              <a:gd name="connsiteX124" fmla="*/ 3659117 w 4443412"/>
              <a:gd name="connsiteY124" fmla="*/ 3992165 h 3992562"/>
              <a:gd name="connsiteX125" fmla="*/ 3631730 w 4443412"/>
              <a:gd name="connsiteY125" fmla="*/ 3992562 h 3992562"/>
              <a:gd name="connsiteX126" fmla="*/ 3604343 w 4443412"/>
              <a:gd name="connsiteY126" fmla="*/ 3992562 h 3992562"/>
              <a:gd name="connsiteX127" fmla="*/ 3576560 w 4443412"/>
              <a:gd name="connsiteY127" fmla="*/ 3990975 h 3992562"/>
              <a:gd name="connsiteX128" fmla="*/ 3548379 w 4443412"/>
              <a:gd name="connsiteY128" fmla="*/ 3988990 h 3992562"/>
              <a:gd name="connsiteX129" fmla="*/ 3520595 w 4443412"/>
              <a:gd name="connsiteY129" fmla="*/ 3986609 h 3992562"/>
              <a:gd name="connsiteX130" fmla="*/ 3492415 w 4443412"/>
              <a:gd name="connsiteY130" fmla="*/ 3982640 h 3992562"/>
              <a:gd name="connsiteX131" fmla="*/ 3464631 w 4443412"/>
              <a:gd name="connsiteY131" fmla="*/ 3978672 h 3992562"/>
              <a:gd name="connsiteX132" fmla="*/ 3436053 w 4443412"/>
              <a:gd name="connsiteY132" fmla="*/ 3973115 h 3992562"/>
              <a:gd name="connsiteX133" fmla="*/ 3407476 w 4443412"/>
              <a:gd name="connsiteY133" fmla="*/ 3967559 h 3992562"/>
              <a:gd name="connsiteX134" fmla="*/ 3379295 w 4443412"/>
              <a:gd name="connsiteY134" fmla="*/ 3961209 h 3992562"/>
              <a:gd name="connsiteX135" fmla="*/ 3350321 w 4443412"/>
              <a:gd name="connsiteY135" fmla="*/ 3954065 h 3992562"/>
              <a:gd name="connsiteX136" fmla="*/ 3321346 w 4443412"/>
              <a:gd name="connsiteY136" fmla="*/ 3946128 h 3992562"/>
              <a:gd name="connsiteX137" fmla="*/ 3291975 w 4443412"/>
              <a:gd name="connsiteY137" fmla="*/ 3938190 h 3992562"/>
              <a:gd name="connsiteX138" fmla="*/ 3263001 w 4443412"/>
              <a:gd name="connsiteY138" fmla="*/ 3929062 h 3992562"/>
              <a:gd name="connsiteX139" fmla="*/ 3233232 w 4443412"/>
              <a:gd name="connsiteY139" fmla="*/ 3919537 h 3992562"/>
              <a:gd name="connsiteX140" fmla="*/ 3203464 w 4443412"/>
              <a:gd name="connsiteY140" fmla="*/ 3910012 h 3992562"/>
              <a:gd name="connsiteX141" fmla="*/ 3173299 w 4443412"/>
              <a:gd name="connsiteY141" fmla="*/ 3899693 h 3992562"/>
              <a:gd name="connsiteX142" fmla="*/ 3112571 w 4443412"/>
              <a:gd name="connsiteY142" fmla="*/ 3878262 h 3992562"/>
              <a:gd name="connsiteX143" fmla="*/ 3051050 w 4443412"/>
              <a:gd name="connsiteY143" fmla="*/ 3855243 h 3992562"/>
              <a:gd name="connsiteX144" fmla="*/ 2988735 w 4443412"/>
              <a:gd name="connsiteY144" fmla="*/ 3831034 h 3992562"/>
              <a:gd name="connsiteX145" fmla="*/ 2860533 w 4443412"/>
              <a:gd name="connsiteY145" fmla="*/ 3780631 h 3992562"/>
              <a:gd name="connsiteX146" fmla="*/ 818429 w 4443412"/>
              <a:gd name="connsiteY146" fmla="*/ 2887662 h 3992562"/>
              <a:gd name="connsiteX147" fmla="*/ 753733 w 4443412"/>
              <a:gd name="connsiteY147" fmla="*/ 2858294 h 3992562"/>
              <a:gd name="connsiteX148" fmla="*/ 686655 w 4443412"/>
              <a:gd name="connsiteY148" fmla="*/ 2828131 h 3992562"/>
              <a:gd name="connsiteX149" fmla="*/ 617593 w 4443412"/>
              <a:gd name="connsiteY149" fmla="*/ 2797175 h 3992562"/>
              <a:gd name="connsiteX150" fmla="*/ 582665 w 4443412"/>
              <a:gd name="connsiteY150" fmla="*/ 2781300 h 3992562"/>
              <a:gd name="connsiteX151" fmla="*/ 548133 w 4443412"/>
              <a:gd name="connsiteY151" fmla="*/ 2765425 h 3992562"/>
              <a:gd name="connsiteX152" fmla="*/ 513205 w 4443412"/>
              <a:gd name="connsiteY152" fmla="*/ 2748359 h 3992562"/>
              <a:gd name="connsiteX153" fmla="*/ 479071 w 4443412"/>
              <a:gd name="connsiteY153" fmla="*/ 2730897 h 3992562"/>
              <a:gd name="connsiteX154" fmla="*/ 444937 w 4443412"/>
              <a:gd name="connsiteY154" fmla="*/ 2712640 h 3992562"/>
              <a:gd name="connsiteX155" fmla="*/ 410803 w 4443412"/>
              <a:gd name="connsiteY155" fmla="*/ 2694384 h 3992562"/>
              <a:gd name="connsiteX156" fmla="*/ 377859 w 4443412"/>
              <a:gd name="connsiteY156" fmla="*/ 2675334 h 3992562"/>
              <a:gd name="connsiteX157" fmla="*/ 345709 w 4443412"/>
              <a:gd name="connsiteY157" fmla="*/ 2655490 h 3992562"/>
              <a:gd name="connsiteX158" fmla="*/ 313559 w 4443412"/>
              <a:gd name="connsiteY158" fmla="*/ 2634853 h 3992562"/>
              <a:gd name="connsiteX159" fmla="*/ 298080 w 4443412"/>
              <a:gd name="connsiteY159" fmla="*/ 2623740 h 3992562"/>
              <a:gd name="connsiteX160" fmla="*/ 282600 w 4443412"/>
              <a:gd name="connsiteY160" fmla="*/ 2613422 h 3992562"/>
              <a:gd name="connsiteX161" fmla="*/ 267518 w 4443412"/>
              <a:gd name="connsiteY161" fmla="*/ 2602309 h 3992562"/>
              <a:gd name="connsiteX162" fmla="*/ 252832 w 4443412"/>
              <a:gd name="connsiteY162" fmla="*/ 2590800 h 3992562"/>
              <a:gd name="connsiteX163" fmla="*/ 238146 w 4443412"/>
              <a:gd name="connsiteY163" fmla="*/ 2579290 h 3992562"/>
              <a:gd name="connsiteX164" fmla="*/ 223858 w 4443412"/>
              <a:gd name="connsiteY164" fmla="*/ 2567781 h 3992562"/>
              <a:gd name="connsiteX165" fmla="*/ 209569 w 4443412"/>
              <a:gd name="connsiteY165" fmla="*/ 2555875 h 3992562"/>
              <a:gd name="connsiteX166" fmla="*/ 196074 w 4443412"/>
              <a:gd name="connsiteY166" fmla="*/ 2543572 h 3992562"/>
              <a:gd name="connsiteX167" fmla="*/ 182579 w 4443412"/>
              <a:gd name="connsiteY167" fmla="*/ 2530872 h 3992562"/>
              <a:gd name="connsiteX168" fmla="*/ 169878 w 4443412"/>
              <a:gd name="connsiteY168" fmla="*/ 2518569 h 3992562"/>
              <a:gd name="connsiteX169" fmla="*/ 157177 w 4443412"/>
              <a:gd name="connsiteY169" fmla="*/ 2505472 h 3992562"/>
              <a:gd name="connsiteX170" fmla="*/ 144873 w 4443412"/>
              <a:gd name="connsiteY170" fmla="*/ 2491978 h 3992562"/>
              <a:gd name="connsiteX171" fmla="*/ 133362 w 4443412"/>
              <a:gd name="connsiteY171" fmla="*/ 2478484 h 3992562"/>
              <a:gd name="connsiteX172" fmla="*/ 121852 w 4443412"/>
              <a:gd name="connsiteY172" fmla="*/ 2464594 h 3992562"/>
              <a:gd name="connsiteX173" fmla="*/ 110738 w 4443412"/>
              <a:gd name="connsiteY173" fmla="*/ 2450703 h 3992562"/>
              <a:gd name="connsiteX174" fmla="*/ 100419 w 4443412"/>
              <a:gd name="connsiteY174" fmla="*/ 2436019 h 3992562"/>
              <a:gd name="connsiteX175" fmla="*/ 89702 w 4443412"/>
              <a:gd name="connsiteY175" fmla="*/ 2421731 h 3992562"/>
              <a:gd name="connsiteX176" fmla="*/ 80573 w 4443412"/>
              <a:gd name="connsiteY176" fmla="*/ 2406650 h 3992562"/>
              <a:gd name="connsiteX177" fmla="*/ 71047 w 4443412"/>
              <a:gd name="connsiteY177" fmla="*/ 2391172 h 3992562"/>
              <a:gd name="connsiteX178" fmla="*/ 62315 w 4443412"/>
              <a:gd name="connsiteY178" fmla="*/ 2375297 h 3992562"/>
              <a:gd name="connsiteX179" fmla="*/ 54377 w 4443412"/>
              <a:gd name="connsiteY179" fmla="*/ 2359025 h 3992562"/>
              <a:gd name="connsiteX180" fmla="*/ 46439 w 4443412"/>
              <a:gd name="connsiteY180" fmla="*/ 2343150 h 3992562"/>
              <a:gd name="connsiteX181" fmla="*/ 39294 w 4443412"/>
              <a:gd name="connsiteY181" fmla="*/ 2326084 h 3992562"/>
              <a:gd name="connsiteX182" fmla="*/ 32944 w 4443412"/>
              <a:gd name="connsiteY182" fmla="*/ 2309415 h 3992562"/>
              <a:gd name="connsiteX183" fmla="*/ 26990 w 4443412"/>
              <a:gd name="connsiteY183" fmla="*/ 2292350 h 3992562"/>
              <a:gd name="connsiteX184" fmla="*/ 21433 w 4443412"/>
              <a:gd name="connsiteY184" fmla="*/ 2274094 h 3992562"/>
              <a:gd name="connsiteX185" fmla="*/ 16670 w 4443412"/>
              <a:gd name="connsiteY185" fmla="*/ 2256234 h 3992562"/>
              <a:gd name="connsiteX186" fmla="*/ 11908 w 4443412"/>
              <a:gd name="connsiteY186" fmla="*/ 2237978 h 3992562"/>
              <a:gd name="connsiteX187" fmla="*/ 8335 w 4443412"/>
              <a:gd name="connsiteY187" fmla="*/ 2218928 h 3992562"/>
              <a:gd name="connsiteX188" fmla="*/ 5557 w 4443412"/>
              <a:gd name="connsiteY188" fmla="*/ 2199878 h 3992562"/>
              <a:gd name="connsiteX189" fmla="*/ 3176 w 4443412"/>
              <a:gd name="connsiteY189" fmla="*/ 2180034 h 3992562"/>
              <a:gd name="connsiteX190" fmla="*/ 1588 w 4443412"/>
              <a:gd name="connsiteY190" fmla="*/ 2159794 h 3992562"/>
              <a:gd name="connsiteX191" fmla="*/ 397 w 4443412"/>
              <a:gd name="connsiteY191" fmla="*/ 2139553 h 3992562"/>
              <a:gd name="connsiteX192" fmla="*/ 0 w 4443412"/>
              <a:gd name="connsiteY192" fmla="*/ 2118915 h 3992562"/>
              <a:gd name="connsiteX193" fmla="*/ 0 w 4443412"/>
              <a:gd name="connsiteY193" fmla="*/ 1397794 h 3992562"/>
              <a:gd name="connsiteX194" fmla="*/ 0 w 4443412"/>
              <a:gd name="connsiteY194" fmla="*/ 1352153 h 3992562"/>
              <a:gd name="connsiteX195" fmla="*/ 397 w 4443412"/>
              <a:gd name="connsiteY195" fmla="*/ 1307703 h 3992562"/>
              <a:gd name="connsiteX196" fmla="*/ 1985 w 4443412"/>
              <a:gd name="connsiteY196" fmla="*/ 1263253 h 3992562"/>
              <a:gd name="connsiteX197" fmla="*/ 3572 w 4443412"/>
              <a:gd name="connsiteY197" fmla="*/ 1219200 h 3992562"/>
              <a:gd name="connsiteX198" fmla="*/ 6351 w 4443412"/>
              <a:gd name="connsiteY198" fmla="*/ 1176338 h 3992562"/>
              <a:gd name="connsiteX199" fmla="*/ 8335 w 4443412"/>
              <a:gd name="connsiteY199" fmla="*/ 1154509 h 3992562"/>
              <a:gd name="connsiteX200" fmla="*/ 10320 w 4443412"/>
              <a:gd name="connsiteY200" fmla="*/ 1133475 h 3992562"/>
              <a:gd name="connsiteX201" fmla="*/ 13098 w 4443412"/>
              <a:gd name="connsiteY201" fmla="*/ 1112044 h 3992562"/>
              <a:gd name="connsiteX202" fmla="*/ 15877 w 4443412"/>
              <a:gd name="connsiteY202" fmla="*/ 1091009 h 3992562"/>
              <a:gd name="connsiteX203" fmla="*/ 19052 w 4443412"/>
              <a:gd name="connsiteY203" fmla="*/ 1069975 h 3992562"/>
              <a:gd name="connsiteX204" fmla="*/ 23021 w 4443412"/>
              <a:gd name="connsiteY204" fmla="*/ 1048941 h 3992562"/>
              <a:gd name="connsiteX205" fmla="*/ 26990 w 4443412"/>
              <a:gd name="connsiteY205" fmla="*/ 1027906 h 3992562"/>
              <a:gd name="connsiteX206" fmla="*/ 31356 w 4443412"/>
              <a:gd name="connsiteY206" fmla="*/ 1007666 h 3992562"/>
              <a:gd name="connsiteX207" fmla="*/ 36516 w 4443412"/>
              <a:gd name="connsiteY207" fmla="*/ 986631 h 3992562"/>
              <a:gd name="connsiteX208" fmla="*/ 42073 w 4443412"/>
              <a:gd name="connsiteY208" fmla="*/ 965994 h 3992562"/>
              <a:gd name="connsiteX209" fmla="*/ 48026 w 4443412"/>
              <a:gd name="connsiteY209" fmla="*/ 945753 h 3992562"/>
              <a:gd name="connsiteX210" fmla="*/ 54377 w 4443412"/>
              <a:gd name="connsiteY210" fmla="*/ 925513 h 3992562"/>
              <a:gd name="connsiteX211" fmla="*/ 61918 w 4443412"/>
              <a:gd name="connsiteY211" fmla="*/ 905272 h 3992562"/>
              <a:gd name="connsiteX212" fmla="*/ 69856 w 4443412"/>
              <a:gd name="connsiteY212" fmla="*/ 885031 h 3992562"/>
              <a:gd name="connsiteX213" fmla="*/ 77795 w 4443412"/>
              <a:gd name="connsiteY213" fmla="*/ 865188 h 3992562"/>
              <a:gd name="connsiteX214" fmla="*/ 87321 w 4443412"/>
              <a:gd name="connsiteY214" fmla="*/ 845344 h 3992562"/>
              <a:gd name="connsiteX215" fmla="*/ 96846 w 4443412"/>
              <a:gd name="connsiteY215" fmla="*/ 825500 h 3992562"/>
              <a:gd name="connsiteX216" fmla="*/ 107166 w 4443412"/>
              <a:gd name="connsiteY216" fmla="*/ 805656 h 3992562"/>
              <a:gd name="connsiteX217" fmla="*/ 118676 w 4443412"/>
              <a:gd name="connsiteY217" fmla="*/ 786209 h 3992562"/>
              <a:gd name="connsiteX218" fmla="*/ 130981 w 4443412"/>
              <a:gd name="connsiteY218" fmla="*/ 766763 h 3992562"/>
              <a:gd name="connsiteX219" fmla="*/ 143285 w 4443412"/>
              <a:gd name="connsiteY219" fmla="*/ 747713 h 3992562"/>
              <a:gd name="connsiteX220" fmla="*/ 156780 w 4443412"/>
              <a:gd name="connsiteY220" fmla="*/ 728266 h 3992562"/>
              <a:gd name="connsiteX221" fmla="*/ 166703 w 4443412"/>
              <a:gd name="connsiteY221" fmla="*/ 715169 h 3992562"/>
              <a:gd name="connsiteX222" fmla="*/ 176625 w 4443412"/>
              <a:gd name="connsiteY222" fmla="*/ 702469 h 3992562"/>
              <a:gd name="connsiteX223" fmla="*/ 187342 w 4443412"/>
              <a:gd name="connsiteY223" fmla="*/ 689769 h 3992562"/>
              <a:gd name="connsiteX224" fmla="*/ 197265 w 4443412"/>
              <a:gd name="connsiteY224" fmla="*/ 677863 h 3992562"/>
              <a:gd name="connsiteX225" fmla="*/ 208378 w 4443412"/>
              <a:gd name="connsiteY225" fmla="*/ 666353 h 3992562"/>
              <a:gd name="connsiteX226" fmla="*/ 219095 w 4443412"/>
              <a:gd name="connsiteY226" fmla="*/ 654844 h 3992562"/>
              <a:gd name="connsiteX227" fmla="*/ 230208 w 4443412"/>
              <a:gd name="connsiteY227" fmla="*/ 643731 h 3992562"/>
              <a:gd name="connsiteX228" fmla="*/ 241322 w 4443412"/>
              <a:gd name="connsiteY228" fmla="*/ 633016 h 3992562"/>
              <a:gd name="connsiteX229" fmla="*/ 252832 w 4443412"/>
              <a:gd name="connsiteY229" fmla="*/ 622697 h 3992562"/>
              <a:gd name="connsiteX230" fmla="*/ 264343 w 4443412"/>
              <a:gd name="connsiteY230" fmla="*/ 612378 h 3992562"/>
              <a:gd name="connsiteX231" fmla="*/ 276250 w 4443412"/>
              <a:gd name="connsiteY231" fmla="*/ 602853 h 3992562"/>
              <a:gd name="connsiteX232" fmla="*/ 288157 w 4443412"/>
              <a:gd name="connsiteY232" fmla="*/ 593328 h 3992562"/>
              <a:gd name="connsiteX233" fmla="*/ 300065 w 4443412"/>
              <a:gd name="connsiteY233" fmla="*/ 583803 h 3992562"/>
              <a:gd name="connsiteX234" fmla="*/ 312766 w 4443412"/>
              <a:gd name="connsiteY234" fmla="*/ 575072 h 3992562"/>
              <a:gd name="connsiteX235" fmla="*/ 325070 w 4443412"/>
              <a:gd name="connsiteY235" fmla="*/ 566341 h 3992562"/>
              <a:gd name="connsiteX236" fmla="*/ 337374 w 4443412"/>
              <a:gd name="connsiteY236" fmla="*/ 558006 h 3992562"/>
              <a:gd name="connsiteX237" fmla="*/ 350472 w 4443412"/>
              <a:gd name="connsiteY237" fmla="*/ 550069 h 3992562"/>
              <a:gd name="connsiteX238" fmla="*/ 363570 w 4443412"/>
              <a:gd name="connsiteY238" fmla="*/ 542131 h 3992562"/>
              <a:gd name="connsiteX239" fmla="*/ 390163 w 4443412"/>
              <a:gd name="connsiteY239" fmla="*/ 527050 h 3992562"/>
              <a:gd name="connsiteX240" fmla="*/ 417153 w 4443412"/>
              <a:gd name="connsiteY240" fmla="*/ 513159 h 3992562"/>
              <a:gd name="connsiteX241" fmla="*/ 444540 w 4443412"/>
              <a:gd name="connsiteY241" fmla="*/ 499666 h 3992562"/>
              <a:gd name="connsiteX242" fmla="*/ 472324 w 4443412"/>
              <a:gd name="connsiteY242" fmla="*/ 487363 h 3992562"/>
              <a:gd name="connsiteX243" fmla="*/ 500504 w 4443412"/>
              <a:gd name="connsiteY243" fmla="*/ 475853 h 3992562"/>
              <a:gd name="connsiteX244" fmla="*/ 529479 w 4443412"/>
              <a:gd name="connsiteY244" fmla="*/ 465534 h 3992562"/>
              <a:gd name="connsiteX245" fmla="*/ 558850 w 4443412"/>
              <a:gd name="connsiteY245" fmla="*/ 455613 h 3992562"/>
              <a:gd name="connsiteX246" fmla="*/ 588221 w 4443412"/>
              <a:gd name="connsiteY246" fmla="*/ 446088 h 3992562"/>
              <a:gd name="connsiteX247" fmla="*/ 618387 w 4443412"/>
              <a:gd name="connsiteY247" fmla="*/ 437753 h 3992562"/>
              <a:gd name="connsiteX248" fmla="*/ 648155 w 4443412"/>
              <a:gd name="connsiteY248" fmla="*/ 429022 h 3992562"/>
              <a:gd name="connsiteX249" fmla="*/ 678717 w 4443412"/>
              <a:gd name="connsiteY249" fmla="*/ 421481 h 3992562"/>
              <a:gd name="connsiteX250" fmla="*/ 709279 w 4443412"/>
              <a:gd name="connsiteY250" fmla="*/ 414734 h 3992562"/>
              <a:gd name="connsiteX251" fmla="*/ 740238 w 4443412"/>
              <a:gd name="connsiteY251" fmla="*/ 407988 h 3992562"/>
              <a:gd name="connsiteX252" fmla="*/ 771197 w 4443412"/>
              <a:gd name="connsiteY252" fmla="*/ 401638 h 3992562"/>
              <a:gd name="connsiteX253" fmla="*/ 802156 w 4443412"/>
              <a:gd name="connsiteY253" fmla="*/ 395684 h 3992562"/>
              <a:gd name="connsiteX254" fmla="*/ 864471 w 4443412"/>
              <a:gd name="connsiteY254" fmla="*/ 384572 h 3992562"/>
              <a:gd name="connsiteX255" fmla="*/ 926786 w 4443412"/>
              <a:gd name="connsiteY255" fmla="*/ 374650 h 3992562"/>
              <a:gd name="connsiteX256" fmla="*/ 1050622 w 4443412"/>
              <a:gd name="connsiteY256" fmla="*/ 354806 h 3992562"/>
              <a:gd name="connsiteX257" fmla="*/ 3575766 w 4443412"/>
              <a:gd name="connsiteY257" fmla="*/ 5160 h 3992562"/>
              <a:gd name="connsiteX258" fmla="*/ 3594817 w 4443412"/>
              <a:gd name="connsiteY258" fmla="*/ 3175 h 3992562"/>
              <a:gd name="connsiteX259" fmla="*/ 3613472 w 4443412"/>
              <a:gd name="connsiteY259" fmla="*/ 1588 h 3992562"/>
              <a:gd name="connsiteX260" fmla="*/ 3631333 w 4443412"/>
              <a:gd name="connsiteY260" fmla="*/ 397 h 399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4443412" h="3992562">
                <a:moveTo>
                  <a:pt x="3649988" y="0"/>
                </a:moveTo>
                <a:lnTo>
                  <a:pt x="3667849" y="0"/>
                </a:lnTo>
                <a:lnTo>
                  <a:pt x="3685710" y="397"/>
                </a:lnTo>
                <a:lnTo>
                  <a:pt x="3703174" y="1588"/>
                </a:lnTo>
                <a:lnTo>
                  <a:pt x="3720638" y="2381"/>
                </a:lnTo>
                <a:lnTo>
                  <a:pt x="3737705" y="4366"/>
                </a:lnTo>
                <a:lnTo>
                  <a:pt x="3755169" y="7144"/>
                </a:lnTo>
                <a:lnTo>
                  <a:pt x="3771839" y="9525"/>
                </a:lnTo>
                <a:lnTo>
                  <a:pt x="3788510" y="12303"/>
                </a:lnTo>
                <a:lnTo>
                  <a:pt x="3805180" y="16669"/>
                </a:lnTo>
                <a:lnTo>
                  <a:pt x="3821057" y="20638"/>
                </a:lnTo>
                <a:lnTo>
                  <a:pt x="3836933" y="25003"/>
                </a:lnTo>
                <a:lnTo>
                  <a:pt x="3853206" y="29369"/>
                </a:lnTo>
                <a:lnTo>
                  <a:pt x="3869083" y="34925"/>
                </a:lnTo>
                <a:lnTo>
                  <a:pt x="3884165" y="40481"/>
                </a:lnTo>
                <a:lnTo>
                  <a:pt x="3899645" y="46434"/>
                </a:lnTo>
                <a:lnTo>
                  <a:pt x="3914331" y="52784"/>
                </a:lnTo>
                <a:lnTo>
                  <a:pt x="3929016" y="59928"/>
                </a:lnTo>
                <a:lnTo>
                  <a:pt x="3943305" y="67072"/>
                </a:lnTo>
                <a:lnTo>
                  <a:pt x="3957991" y="74613"/>
                </a:lnTo>
                <a:lnTo>
                  <a:pt x="3971883" y="82550"/>
                </a:lnTo>
                <a:lnTo>
                  <a:pt x="3985774" y="90885"/>
                </a:lnTo>
                <a:lnTo>
                  <a:pt x="3999269" y="100013"/>
                </a:lnTo>
                <a:lnTo>
                  <a:pt x="4012764" y="108744"/>
                </a:lnTo>
                <a:lnTo>
                  <a:pt x="4025862" y="118269"/>
                </a:lnTo>
                <a:lnTo>
                  <a:pt x="4038167" y="127794"/>
                </a:lnTo>
                <a:lnTo>
                  <a:pt x="4050867" y="137716"/>
                </a:lnTo>
                <a:lnTo>
                  <a:pt x="4063172" y="148431"/>
                </a:lnTo>
                <a:lnTo>
                  <a:pt x="4075476" y="159147"/>
                </a:lnTo>
                <a:lnTo>
                  <a:pt x="4087383" y="170259"/>
                </a:lnTo>
                <a:lnTo>
                  <a:pt x="4098894" y="181769"/>
                </a:lnTo>
                <a:lnTo>
                  <a:pt x="4109610" y="193278"/>
                </a:lnTo>
                <a:lnTo>
                  <a:pt x="4120724" y="205184"/>
                </a:lnTo>
                <a:lnTo>
                  <a:pt x="4131043" y="217884"/>
                </a:lnTo>
                <a:lnTo>
                  <a:pt x="4141760" y="230188"/>
                </a:lnTo>
                <a:lnTo>
                  <a:pt x="4151683" y="243284"/>
                </a:lnTo>
                <a:lnTo>
                  <a:pt x="4161605" y="256381"/>
                </a:lnTo>
                <a:lnTo>
                  <a:pt x="4171131" y="269875"/>
                </a:lnTo>
                <a:lnTo>
                  <a:pt x="4180261" y="283766"/>
                </a:lnTo>
                <a:lnTo>
                  <a:pt x="4188993" y="297656"/>
                </a:lnTo>
                <a:lnTo>
                  <a:pt x="4197725" y="312341"/>
                </a:lnTo>
                <a:lnTo>
                  <a:pt x="4206059" y="326628"/>
                </a:lnTo>
                <a:lnTo>
                  <a:pt x="4213998" y="341313"/>
                </a:lnTo>
                <a:lnTo>
                  <a:pt x="4221539" y="355997"/>
                </a:lnTo>
                <a:lnTo>
                  <a:pt x="4229081" y="371475"/>
                </a:lnTo>
                <a:lnTo>
                  <a:pt x="4236225" y="386953"/>
                </a:lnTo>
                <a:lnTo>
                  <a:pt x="4242575" y="403225"/>
                </a:lnTo>
                <a:lnTo>
                  <a:pt x="4248926" y="419100"/>
                </a:lnTo>
                <a:lnTo>
                  <a:pt x="4254879" y="434975"/>
                </a:lnTo>
                <a:lnTo>
                  <a:pt x="4260437" y="451644"/>
                </a:lnTo>
                <a:lnTo>
                  <a:pt x="4265993" y="468709"/>
                </a:lnTo>
                <a:lnTo>
                  <a:pt x="4271153" y="484981"/>
                </a:lnTo>
                <a:lnTo>
                  <a:pt x="4275916" y="502444"/>
                </a:lnTo>
                <a:lnTo>
                  <a:pt x="4279885" y="519509"/>
                </a:lnTo>
                <a:lnTo>
                  <a:pt x="4283854" y="536972"/>
                </a:lnTo>
                <a:lnTo>
                  <a:pt x="4287823" y="554434"/>
                </a:lnTo>
                <a:lnTo>
                  <a:pt x="4290999" y="572294"/>
                </a:lnTo>
                <a:lnTo>
                  <a:pt x="4294173" y="590550"/>
                </a:lnTo>
                <a:lnTo>
                  <a:pt x="4296555" y="608806"/>
                </a:lnTo>
                <a:lnTo>
                  <a:pt x="4298539" y="627063"/>
                </a:lnTo>
                <a:lnTo>
                  <a:pt x="4300525" y="645319"/>
                </a:lnTo>
                <a:lnTo>
                  <a:pt x="4439840" y="2872581"/>
                </a:lnTo>
                <a:lnTo>
                  <a:pt x="4441825" y="2916634"/>
                </a:lnTo>
                <a:lnTo>
                  <a:pt x="4442618" y="2959100"/>
                </a:lnTo>
                <a:lnTo>
                  <a:pt x="4443412" y="3000375"/>
                </a:lnTo>
                <a:lnTo>
                  <a:pt x="4443412" y="3041650"/>
                </a:lnTo>
                <a:lnTo>
                  <a:pt x="4442618" y="3081337"/>
                </a:lnTo>
                <a:lnTo>
                  <a:pt x="4440633" y="3121025"/>
                </a:lnTo>
                <a:lnTo>
                  <a:pt x="4439443" y="3140472"/>
                </a:lnTo>
                <a:lnTo>
                  <a:pt x="4437855" y="3159918"/>
                </a:lnTo>
                <a:lnTo>
                  <a:pt x="4435871" y="3179365"/>
                </a:lnTo>
                <a:lnTo>
                  <a:pt x="4433489" y="3198812"/>
                </a:lnTo>
                <a:lnTo>
                  <a:pt x="4430711" y="3218259"/>
                </a:lnTo>
                <a:lnTo>
                  <a:pt x="4427933" y="3237309"/>
                </a:lnTo>
                <a:lnTo>
                  <a:pt x="4424757" y="3256756"/>
                </a:lnTo>
                <a:lnTo>
                  <a:pt x="4420788" y="3276203"/>
                </a:lnTo>
                <a:lnTo>
                  <a:pt x="4416819" y="3295253"/>
                </a:lnTo>
                <a:lnTo>
                  <a:pt x="4412453" y="3314700"/>
                </a:lnTo>
                <a:lnTo>
                  <a:pt x="4407293" y="3334147"/>
                </a:lnTo>
                <a:lnTo>
                  <a:pt x="4401737" y="3353593"/>
                </a:lnTo>
                <a:lnTo>
                  <a:pt x="4395783" y="3373040"/>
                </a:lnTo>
                <a:lnTo>
                  <a:pt x="4389432" y="3392487"/>
                </a:lnTo>
                <a:lnTo>
                  <a:pt x="4382288" y="3412331"/>
                </a:lnTo>
                <a:lnTo>
                  <a:pt x="4374747" y="3432175"/>
                </a:lnTo>
                <a:lnTo>
                  <a:pt x="4366809" y="3452018"/>
                </a:lnTo>
                <a:lnTo>
                  <a:pt x="4358473" y="3472259"/>
                </a:lnTo>
                <a:lnTo>
                  <a:pt x="4349344" y="3492500"/>
                </a:lnTo>
                <a:lnTo>
                  <a:pt x="4339819" y="3513137"/>
                </a:lnTo>
                <a:lnTo>
                  <a:pt x="4329499" y="3534172"/>
                </a:lnTo>
                <a:lnTo>
                  <a:pt x="4318385" y="3554809"/>
                </a:lnTo>
                <a:lnTo>
                  <a:pt x="4306875" y="3575447"/>
                </a:lnTo>
                <a:lnTo>
                  <a:pt x="4294967" y="3595290"/>
                </a:lnTo>
                <a:lnTo>
                  <a:pt x="4283060" y="3615531"/>
                </a:lnTo>
                <a:lnTo>
                  <a:pt x="4269962" y="3634978"/>
                </a:lnTo>
                <a:lnTo>
                  <a:pt x="4256864" y="3654028"/>
                </a:lnTo>
                <a:lnTo>
                  <a:pt x="4242972" y="3672284"/>
                </a:lnTo>
                <a:lnTo>
                  <a:pt x="4229081" y="3690937"/>
                </a:lnTo>
                <a:lnTo>
                  <a:pt x="4214791" y="3708797"/>
                </a:lnTo>
                <a:lnTo>
                  <a:pt x="4199709" y="3726259"/>
                </a:lnTo>
                <a:lnTo>
                  <a:pt x="4184627" y="3743325"/>
                </a:lnTo>
                <a:lnTo>
                  <a:pt x="4168750" y="3760390"/>
                </a:lnTo>
                <a:lnTo>
                  <a:pt x="4152873" y="3776265"/>
                </a:lnTo>
                <a:lnTo>
                  <a:pt x="4136203" y="3792140"/>
                </a:lnTo>
                <a:lnTo>
                  <a:pt x="4119136" y="3807222"/>
                </a:lnTo>
                <a:lnTo>
                  <a:pt x="4101672" y="3822303"/>
                </a:lnTo>
                <a:lnTo>
                  <a:pt x="4083811" y="3836193"/>
                </a:lnTo>
                <a:lnTo>
                  <a:pt x="4065950" y="3850084"/>
                </a:lnTo>
                <a:lnTo>
                  <a:pt x="4047295" y="3863181"/>
                </a:lnTo>
                <a:lnTo>
                  <a:pt x="4028244" y="3875484"/>
                </a:lnTo>
                <a:lnTo>
                  <a:pt x="4008795" y="3888184"/>
                </a:lnTo>
                <a:lnTo>
                  <a:pt x="3989347" y="3899693"/>
                </a:lnTo>
                <a:lnTo>
                  <a:pt x="3969501" y="3910012"/>
                </a:lnTo>
                <a:lnTo>
                  <a:pt x="3948862" y="3920728"/>
                </a:lnTo>
                <a:lnTo>
                  <a:pt x="3927825" y="3930253"/>
                </a:lnTo>
                <a:lnTo>
                  <a:pt x="3907186" y="3938984"/>
                </a:lnTo>
                <a:lnTo>
                  <a:pt x="3885356" y="3947715"/>
                </a:lnTo>
                <a:lnTo>
                  <a:pt x="3863526" y="3955256"/>
                </a:lnTo>
                <a:lnTo>
                  <a:pt x="3840902" y="3962400"/>
                </a:lnTo>
                <a:lnTo>
                  <a:pt x="3818675" y="3968750"/>
                </a:lnTo>
                <a:lnTo>
                  <a:pt x="3795654" y="3973909"/>
                </a:lnTo>
                <a:lnTo>
                  <a:pt x="3768664" y="3980259"/>
                </a:lnTo>
                <a:lnTo>
                  <a:pt x="3741277" y="3984625"/>
                </a:lnTo>
                <a:lnTo>
                  <a:pt x="3714287" y="3988197"/>
                </a:lnTo>
                <a:lnTo>
                  <a:pt x="3686901" y="3990578"/>
                </a:lnTo>
                <a:lnTo>
                  <a:pt x="3659117" y="3992165"/>
                </a:lnTo>
                <a:lnTo>
                  <a:pt x="3631730" y="3992562"/>
                </a:lnTo>
                <a:lnTo>
                  <a:pt x="3604343" y="3992562"/>
                </a:lnTo>
                <a:lnTo>
                  <a:pt x="3576560" y="3990975"/>
                </a:lnTo>
                <a:lnTo>
                  <a:pt x="3548379" y="3988990"/>
                </a:lnTo>
                <a:lnTo>
                  <a:pt x="3520595" y="3986609"/>
                </a:lnTo>
                <a:lnTo>
                  <a:pt x="3492415" y="3982640"/>
                </a:lnTo>
                <a:lnTo>
                  <a:pt x="3464631" y="3978672"/>
                </a:lnTo>
                <a:lnTo>
                  <a:pt x="3436053" y="3973115"/>
                </a:lnTo>
                <a:lnTo>
                  <a:pt x="3407476" y="3967559"/>
                </a:lnTo>
                <a:lnTo>
                  <a:pt x="3379295" y="3961209"/>
                </a:lnTo>
                <a:lnTo>
                  <a:pt x="3350321" y="3954065"/>
                </a:lnTo>
                <a:lnTo>
                  <a:pt x="3321346" y="3946128"/>
                </a:lnTo>
                <a:lnTo>
                  <a:pt x="3291975" y="3938190"/>
                </a:lnTo>
                <a:lnTo>
                  <a:pt x="3263001" y="3929062"/>
                </a:lnTo>
                <a:lnTo>
                  <a:pt x="3233232" y="3919537"/>
                </a:lnTo>
                <a:lnTo>
                  <a:pt x="3203464" y="3910012"/>
                </a:lnTo>
                <a:lnTo>
                  <a:pt x="3173299" y="3899693"/>
                </a:lnTo>
                <a:lnTo>
                  <a:pt x="3112571" y="3878262"/>
                </a:lnTo>
                <a:lnTo>
                  <a:pt x="3051050" y="3855243"/>
                </a:lnTo>
                <a:lnTo>
                  <a:pt x="2988735" y="3831034"/>
                </a:lnTo>
                <a:lnTo>
                  <a:pt x="2860533" y="3780631"/>
                </a:lnTo>
                <a:lnTo>
                  <a:pt x="818429" y="2887662"/>
                </a:lnTo>
                <a:lnTo>
                  <a:pt x="753733" y="2858294"/>
                </a:lnTo>
                <a:lnTo>
                  <a:pt x="686655" y="2828131"/>
                </a:lnTo>
                <a:lnTo>
                  <a:pt x="617593" y="2797175"/>
                </a:lnTo>
                <a:lnTo>
                  <a:pt x="582665" y="2781300"/>
                </a:lnTo>
                <a:lnTo>
                  <a:pt x="548133" y="2765425"/>
                </a:lnTo>
                <a:lnTo>
                  <a:pt x="513205" y="2748359"/>
                </a:lnTo>
                <a:lnTo>
                  <a:pt x="479071" y="2730897"/>
                </a:lnTo>
                <a:lnTo>
                  <a:pt x="444937" y="2712640"/>
                </a:lnTo>
                <a:lnTo>
                  <a:pt x="410803" y="2694384"/>
                </a:lnTo>
                <a:lnTo>
                  <a:pt x="377859" y="2675334"/>
                </a:lnTo>
                <a:lnTo>
                  <a:pt x="345709" y="2655490"/>
                </a:lnTo>
                <a:lnTo>
                  <a:pt x="313559" y="2634853"/>
                </a:lnTo>
                <a:lnTo>
                  <a:pt x="298080" y="2623740"/>
                </a:lnTo>
                <a:lnTo>
                  <a:pt x="282600" y="2613422"/>
                </a:lnTo>
                <a:lnTo>
                  <a:pt x="267518" y="2602309"/>
                </a:lnTo>
                <a:lnTo>
                  <a:pt x="252832" y="2590800"/>
                </a:lnTo>
                <a:lnTo>
                  <a:pt x="238146" y="2579290"/>
                </a:lnTo>
                <a:lnTo>
                  <a:pt x="223858" y="2567781"/>
                </a:lnTo>
                <a:lnTo>
                  <a:pt x="209569" y="2555875"/>
                </a:lnTo>
                <a:lnTo>
                  <a:pt x="196074" y="2543572"/>
                </a:lnTo>
                <a:lnTo>
                  <a:pt x="182579" y="2530872"/>
                </a:lnTo>
                <a:lnTo>
                  <a:pt x="169878" y="2518569"/>
                </a:lnTo>
                <a:lnTo>
                  <a:pt x="157177" y="2505472"/>
                </a:lnTo>
                <a:lnTo>
                  <a:pt x="144873" y="2491978"/>
                </a:lnTo>
                <a:lnTo>
                  <a:pt x="133362" y="2478484"/>
                </a:lnTo>
                <a:lnTo>
                  <a:pt x="121852" y="2464594"/>
                </a:lnTo>
                <a:lnTo>
                  <a:pt x="110738" y="2450703"/>
                </a:lnTo>
                <a:lnTo>
                  <a:pt x="100419" y="2436019"/>
                </a:lnTo>
                <a:lnTo>
                  <a:pt x="89702" y="2421731"/>
                </a:lnTo>
                <a:lnTo>
                  <a:pt x="80573" y="2406650"/>
                </a:lnTo>
                <a:lnTo>
                  <a:pt x="71047" y="2391172"/>
                </a:lnTo>
                <a:lnTo>
                  <a:pt x="62315" y="2375297"/>
                </a:lnTo>
                <a:lnTo>
                  <a:pt x="54377" y="2359025"/>
                </a:lnTo>
                <a:lnTo>
                  <a:pt x="46439" y="2343150"/>
                </a:lnTo>
                <a:lnTo>
                  <a:pt x="39294" y="2326084"/>
                </a:lnTo>
                <a:lnTo>
                  <a:pt x="32944" y="2309415"/>
                </a:lnTo>
                <a:lnTo>
                  <a:pt x="26990" y="2292350"/>
                </a:lnTo>
                <a:lnTo>
                  <a:pt x="21433" y="2274094"/>
                </a:lnTo>
                <a:lnTo>
                  <a:pt x="16670" y="2256234"/>
                </a:lnTo>
                <a:lnTo>
                  <a:pt x="11908" y="2237978"/>
                </a:lnTo>
                <a:lnTo>
                  <a:pt x="8335" y="2218928"/>
                </a:lnTo>
                <a:lnTo>
                  <a:pt x="5557" y="2199878"/>
                </a:lnTo>
                <a:lnTo>
                  <a:pt x="3176" y="2180034"/>
                </a:lnTo>
                <a:lnTo>
                  <a:pt x="1588" y="2159794"/>
                </a:lnTo>
                <a:lnTo>
                  <a:pt x="397" y="2139553"/>
                </a:lnTo>
                <a:lnTo>
                  <a:pt x="0" y="2118915"/>
                </a:lnTo>
                <a:lnTo>
                  <a:pt x="0" y="1397794"/>
                </a:lnTo>
                <a:lnTo>
                  <a:pt x="0" y="1352153"/>
                </a:lnTo>
                <a:lnTo>
                  <a:pt x="397" y="1307703"/>
                </a:lnTo>
                <a:lnTo>
                  <a:pt x="1985" y="1263253"/>
                </a:lnTo>
                <a:lnTo>
                  <a:pt x="3572" y="1219200"/>
                </a:lnTo>
                <a:lnTo>
                  <a:pt x="6351" y="1176338"/>
                </a:lnTo>
                <a:lnTo>
                  <a:pt x="8335" y="1154509"/>
                </a:lnTo>
                <a:lnTo>
                  <a:pt x="10320" y="1133475"/>
                </a:lnTo>
                <a:lnTo>
                  <a:pt x="13098" y="1112044"/>
                </a:lnTo>
                <a:lnTo>
                  <a:pt x="15877" y="1091009"/>
                </a:lnTo>
                <a:lnTo>
                  <a:pt x="19052" y="1069975"/>
                </a:lnTo>
                <a:lnTo>
                  <a:pt x="23021" y="1048941"/>
                </a:lnTo>
                <a:lnTo>
                  <a:pt x="26990" y="1027906"/>
                </a:lnTo>
                <a:lnTo>
                  <a:pt x="31356" y="1007666"/>
                </a:lnTo>
                <a:lnTo>
                  <a:pt x="36516" y="986631"/>
                </a:lnTo>
                <a:lnTo>
                  <a:pt x="42073" y="965994"/>
                </a:lnTo>
                <a:lnTo>
                  <a:pt x="48026" y="945753"/>
                </a:lnTo>
                <a:lnTo>
                  <a:pt x="54377" y="925513"/>
                </a:lnTo>
                <a:lnTo>
                  <a:pt x="61918" y="905272"/>
                </a:lnTo>
                <a:lnTo>
                  <a:pt x="69856" y="885031"/>
                </a:lnTo>
                <a:lnTo>
                  <a:pt x="77795" y="865188"/>
                </a:lnTo>
                <a:lnTo>
                  <a:pt x="87321" y="845344"/>
                </a:lnTo>
                <a:lnTo>
                  <a:pt x="96846" y="825500"/>
                </a:lnTo>
                <a:lnTo>
                  <a:pt x="107166" y="805656"/>
                </a:lnTo>
                <a:lnTo>
                  <a:pt x="118676" y="786209"/>
                </a:lnTo>
                <a:lnTo>
                  <a:pt x="130981" y="766763"/>
                </a:lnTo>
                <a:lnTo>
                  <a:pt x="143285" y="747713"/>
                </a:lnTo>
                <a:lnTo>
                  <a:pt x="156780" y="728266"/>
                </a:lnTo>
                <a:lnTo>
                  <a:pt x="166703" y="715169"/>
                </a:lnTo>
                <a:lnTo>
                  <a:pt x="176625" y="702469"/>
                </a:lnTo>
                <a:lnTo>
                  <a:pt x="187342" y="689769"/>
                </a:lnTo>
                <a:lnTo>
                  <a:pt x="197265" y="677863"/>
                </a:lnTo>
                <a:lnTo>
                  <a:pt x="208378" y="666353"/>
                </a:lnTo>
                <a:lnTo>
                  <a:pt x="219095" y="654844"/>
                </a:lnTo>
                <a:lnTo>
                  <a:pt x="230208" y="643731"/>
                </a:lnTo>
                <a:lnTo>
                  <a:pt x="241322" y="633016"/>
                </a:lnTo>
                <a:lnTo>
                  <a:pt x="252832" y="622697"/>
                </a:lnTo>
                <a:lnTo>
                  <a:pt x="264343" y="612378"/>
                </a:lnTo>
                <a:lnTo>
                  <a:pt x="276250" y="602853"/>
                </a:lnTo>
                <a:lnTo>
                  <a:pt x="288157" y="593328"/>
                </a:lnTo>
                <a:lnTo>
                  <a:pt x="300065" y="583803"/>
                </a:lnTo>
                <a:lnTo>
                  <a:pt x="312766" y="575072"/>
                </a:lnTo>
                <a:lnTo>
                  <a:pt x="325070" y="566341"/>
                </a:lnTo>
                <a:lnTo>
                  <a:pt x="337374" y="558006"/>
                </a:lnTo>
                <a:lnTo>
                  <a:pt x="350472" y="550069"/>
                </a:lnTo>
                <a:lnTo>
                  <a:pt x="363570" y="542131"/>
                </a:lnTo>
                <a:lnTo>
                  <a:pt x="390163" y="527050"/>
                </a:lnTo>
                <a:lnTo>
                  <a:pt x="417153" y="513159"/>
                </a:lnTo>
                <a:lnTo>
                  <a:pt x="444540" y="499666"/>
                </a:lnTo>
                <a:lnTo>
                  <a:pt x="472324" y="487363"/>
                </a:lnTo>
                <a:lnTo>
                  <a:pt x="500504" y="475853"/>
                </a:lnTo>
                <a:lnTo>
                  <a:pt x="529479" y="465534"/>
                </a:lnTo>
                <a:lnTo>
                  <a:pt x="558850" y="455613"/>
                </a:lnTo>
                <a:lnTo>
                  <a:pt x="588221" y="446088"/>
                </a:lnTo>
                <a:lnTo>
                  <a:pt x="618387" y="437753"/>
                </a:lnTo>
                <a:lnTo>
                  <a:pt x="648155" y="429022"/>
                </a:lnTo>
                <a:lnTo>
                  <a:pt x="678717" y="421481"/>
                </a:lnTo>
                <a:lnTo>
                  <a:pt x="709279" y="414734"/>
                </a:lnTo>
                <a:lnTo>
                  <a:pt x="740238" y="407988"/>
                </a:lnTo>
                <a:lnTo>
                  <a:pt x="771197" y="401638"/>
                </a:lnTo>
                <a:lnTo>
                  <a:pt x="802156" y="395684"/>
                </a:lnTo>
                <a:lnTo>
                  <a:pt x="864471" y="384572"/>
                </a:lnTo>
                <a:lnTo>
                  <a:pt x="926786" y="374650"/>
                </a:lnTo>
                <a:lnTo>
                  <a:pt x="1050622" y="354806"/>
                </a:lnTo>
                <a:lnTo>
                  <a:pt x="3575766" y="5160"/>
                </a:lnTo>
                <a:lnTo>
                  <a:pt x="3594817" y="3175"/>
                </a:lnTo>
                <a:lnTo>
                  <a:pt x="3613472" y="1588"/>
                </a:lnTo>
                <a:lnTo>
                  <a:pt x="3631333" y="397"/>
                </a:lnTo>
                <a:close/>
              </a:path>
            </a:pathLst>
          </a:custGeom>
          <a:solidFill>
            <a:schemeClr val="bg1">
              <a:lumMod val="85000"/>
            </a:schemeClr>
          </a:solidFill>
        </p:spPr>
        <p:txBody>
          <a:bodyPr wrap="square" anchor="ctr">
            <a:noAutofit/>
          </a:bodyPr>
          <a:lstStyle>
            <a:lvl1pPr marL="0" indent="0" algn="ctr">
              <a:buNone/>
              <a:defRPr baseline="0"/>
            </a:lvl1pPr>
          </a:lstStyle>
          <a:p>
            <a:r>
              <a:rPr lang="en-GB"/>
              <a:t>Insert your photo</a:t>
            </a:r>
          </a:p>
        </p:txBody>
      </p:sp>
    </p:spTree>
    <p:extLst>
      <p:ext uri="{BB962C8B-B14F-4D97-AF65-F5344CB8AC3E}">
        <p14:creationId xmlns:p14="http://schemas.microsoft.com/office/powerpoint/2010/main" val="2364510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with photo background ll">
    <p:bg>
      <p:bgPr>
        <a:solidFill>
          <a:schemeClr val="bg1"/>
        </a:solidFill>
        <a:effectLst/>
      </p:bgPr>
    </p:bg>
    <p:spTree>
      <p:nvGrpSpPr>
        <p:cNvPr id="1" name=""/>
        <p:cNvGrpSpPr/>
        <p:nvPr/>
      </p:nvGrpSpPr>
      <p:grpSpPr>
        <a:xfrm>
          <a:off x="0" y="0"/>
          <a:ext cx="0" cy="0"/>
          <a:chOff x="0" y="0"/>
          <a:chExt cx="0" cy="0"/>
        </a:xfrm>
      </p:grpSpPr>
      <p:sp>
        <p:nvSpPr>
          <p:cNvPr id="61" name="Picture Placeholder 6"/>
          <p:cNvSpPr>
            <a:spLocks noGrp="1"/>
          </p:cNvSpPr>
          <p:nvPr>
            <p:ph type="pic" sz="quarter" idx="12" hasCustomPrompt="1"/>
          </p:nvPr>
        </p:nvSpPr>
        <p:spPr>
          <a:xfrm>
            <a:off x="0" y="-1588"/>
            <a:ext cx="12192000" cy="6858000"/>
          </a:xfrm>
          <a:prstGeom prst="rect">
            <a:avLst/>
          </a:prstGeom>
          <a:solidFill>
            <a:schemeClr val="accent4"/>
          </a:solidFill>
        </p:spPr>
        <p:txBody>
          <a:bodyPr anchor="ctr">
            <a:normAutofit/>
          </a:bodyPr>
          <a:lstStyle>
            <a:lvl1pPr marL="0" indent="0" algn="ctr">
              <a:buNone/>
              <a:defRPr sz="1800" b="1" baseline="0"/>
            </a:lvl1pPr>
          </a:lstStyle>
          <a:p>
            <a:pPr lvl="0"/>
            <a:r>
              <a:rPr lang="en-GB" noProof="0"/>
              <a:t>                                                          &lt;  Insert your picture here</a:t>
            </a:r>
          </a:p>
        </p:txBody>
      </p:sp>
      <p:sp>
        <p:nvSpPr>
          <p:cNvPr id="86" name="Freeform 31"/>
          <p:cNvSpPr>
            <a:spLocks/>
          </p:cNvSpPr>
          <p:nvPr userDrawn="1"/>
        </p:nvSpPr>
        <p:spPr bwMode="auto">
          <a:xfrm>
            <a:off x="38109" y="298464"/>
            <a:ext cx="12112625" cy="6257925"/>
          </a:xfrm>
          <a:custGeom>
            <a:avLst/>
            <a:gdLst>
              <a:gd name="T0" fmla="*/ 0 w 7630"/>
              <a:gd name="T1" fmla="*/ 1263 h 3942"/>
              <a:gd name="T2" fmla="*/ 0 w 7630"/>
              <a:gd name="T3" fmla="*/ 3942 h 3942"/>
              <a:gd name="T4" fmla="*/ 7630 w 7630"/>
              <a:gd name="T5" fmla="*/ 3942 h 3942"/>
              <a:gd name="T6" fmla="*/ 7630 w 7630"/>
              <a:gd name="T7" fmla="*/ 0 h 3942"/>
            </a:gdLst>
            <a:ahLst/>
            <a:cxnLst>
              <a:cxn ang="0">
                <a:pos x="T0" y="T1"/>
              </a:cxn>
              <a:cxn ang="0">
                <a:pos x="T2" y="T3"/>
              </a:cxn>
              <a:cxn ang="0">
                <a:pos x="T4" y="T5"/>
              </a:cxn>
              <a:cxn ang="0">
                <a:pos x="T6" y="T7"/>
              </a:cxn>
            </a:cxnLst>
            <a:rect l="0" t="0" r="r" b="b"/>
            <a:pathLst>
              <a:path w="7630" h="3942">
                <a:moveTo>
                  <a:pt x="0" y="1263"/>
                </a:moveTo>
                <a:lnTo>
                  <a:pt x="0" y="3942"/>
                </a:lnTo>
                <a:lnTo>
                  <a:pt x="7630" y="3942"/>
                </a:lnTo>
                <a:lnTo>
                  <a:pt x="763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95" name="Title 1"/>
          <p:cNvSpPr>
            <a:spLocks noGrp="1"/>
          </p:cNvSpPr>
          <p:nvPr>
            <p:ph type="title"/>
          </p:nvPr>
        </p:nvSpPr>
        <p:spPr>
          <a:xfrm>
            <a:off x="576472" y="2670166"/>
            <a:ext cx="4601584" cy="1178168"/>
          </a:xfrm>
        </p:spPr>
        <p:txBody>
          <a:bodyPr anchor="t"/>
          <a:lstStyle>
            <a:lvl1pPr>
              <a:lnSpc>
                <a:spcPct val="100000"/>
              </a:lnSpc>
              <a:defRPr baseline="0">
                <a:solidFill>
                  <a:schemeClr val="tx2"/>
                </a:solidFill>
                <a:latin typeface="+mj-lt"/>
              </a:defRPr>
            </a:lvl1pPr>
          </a:lstStyle>
          <a:p>
            <a:r>
              <a:rPr lang="en-US" noProof="0"/>
              <a:t>Click to edit Master title style</a:t>
            </a:r>
            <a:endParaRPr lang="en-GB" noProof="0"/>
          </a:p>
        </p:txBody>
      </p:sp>
      <p:sp>
        <p:nvSpPr>
          <p:cNvPr id="96" name="Text Placeholder 19"/>
          <p:cNvSpPr>
            <a:spLocks noGrp="1"/>
          </p:cNvSpPr>
          <p:nvPr>
            <p:ph type="body" sz="quarter" idx="13"/>
          </p:nvPr>
        </p:nvSpPr>
        <p:spPr>
          <a:xfrm>
            <a:off x="576265" y="4005062"/>
            <a:ext cx="4602163" cy="498992"/>
          </a:xfrm>
          <a:prstGeom prst="rect">
            <a:avLst/>
          </a:prstGeom>
        </p:spPr>
        <p:txBody>
          <a:bodyPr>
            <a:noAutofit/>
          </a:bodyPr>
          <a:lstStyle>
            <a:lvl1pPr marL="0" indent="0">
              <a:lnSpc>
                <a:spcPct val="100000"/>
              </a:lnSpc>
              <a:buNone/>
              <a:defRPr sz="1800" baseline="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9" name="Text Placeholder 97"/>
          <p:cNvSpPr>
            <a:spLocks noGrp="1"/>
          </p:cNvSpPr>
          <p:nvPr>
            <p:ph type="body" sz="quarter" idx="15" hasCustomPrompt="1"/>
          </p:nvPr>
        </p:nvSpPr>
        <p:spPr>
          <a:xfrm>
            <a:off x="576481" y="5513064"/>
            <a:ext cx="2619201" cy="1058862"/>
          </a:xfrm>
          <a:prstGeom prst="rect">
            <a:avLst/>
          </a:prstGeom>
        </p:spPr>
        <p:txBody>
          <a:bodyPr anchor="b">
            <a:normAutofit/>
          </a:bodyPr>
          <a:lstStyle>
            <a:lvl1pPr marL="0" indent="0">
              <a:lnSpc>
                <a:spcPct val="100000"/>
              </a:lnSpc>
              <a:spcBef>
                <a:spcPts val="0"/>
              </a:spcBef>
              <a:buNone/>
              <a:defRPr sz="1200" baseline="0">
                <a:solidFill>
                  <a:srgbClr val="323232"/>
                </a:solidFill>
              </a:defRPr>
            </a:lvl1pPr>
          </a:lstStyle>
          <a:p>
            <a:pPr lvl="0"/>
            <a:r>
              <a:rPr lang="en-GB" noProof="0"/>
              <a:t>Insert Author, </a:t>
            </a:r>
            <a:br>
              <a:rPr lang="en-GB" noProof="0"/>
            </a:br>
            <a:r>
              <a:rPr lang="en-GB" noProof="0"/>
              <a:t>department, </a:t>
            </a:r>
            <a:br>
              <a:rPr lang="en-GB" noProof="0"/>
            </a:br>
            <a:r>
              <a:rPr lang="en-GB" noProof="0"/>
              <a:t>date, place</a:t>
            </a:r>
          </a:p>
        </p:txBody>
      </p:sp>
      <p:sp>
        <p:nvSpPr>
          <p:cNvPr id="4" name="AutoShape 3"/>
          <p:cNvSpPr>
            <a:spLocks noChangeAspect="1" noChangeArrowheads="1" noTextEdit="1"/>
          </p:cNvSpPr>
          <p:nvPr userDrawn="1"/>
        </p:nvSpPr>
        <p:spPr bwMode="auto">
          <a:xfrm>
            <a:off x="4151322" y="1608141"/>
            <a:ext cx="3889375"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21"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1" name="Freeform 5"/>
          <p:cNvSpPr>
            <a:spLocks noEditPoints="1"/>
          </p:cNvSpPr>
          <p:nvPr userDrawn="1"/>
        </p:nvSpPr>
        <p:spPr bwMode="auto">
          <a:xfrm>
            <a:off x="10554900" y="410012"/>
            <a:ext cx="1267005" cy="175624"/>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25832229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ext + Picture">
    <p:spTree>
      <p:nvGrpSpPr>
        <p:cNvPr id="1" name=""/>
        <p:cNvGrpSpPr/>
        <p:nvPr/>
      </p:nvGrpSpPr>
      <p:grpSpPr>
        <a:xfrm>
          <a:off x="0" y="0"/>
          <a:ext cx="0" cy="0"/>
          <a:chOff x="0" y="0"/>
          <a:chExt cx="0" cy="0"/>
        </a:xfrm>
      </p:grpSpPr>
      <p:sp>
        <p:nvSpPr>
          <p:cNvPr id="31" name="Picture Placeholder 30"/>
          <p:cNvSpPr>
            <a:spLocks noGrp="1"/>
          </p:cNvSpPr>
          <p:nvPr>
            <p:ph type="pic" sz="quarter" idx="14" hasCustomPrompt="1"/>
          </p:nvPr>
        </p:nvSpPr>
        <p:spPr>
          <a:xfrm>
            <a:off x="13" y="1562051"/>
            <a:ext cx="5336913" cy="5295964"/>
          </a:xfrm>
          <a:custGeom>
            <a:avLst/>
            <a:gdLst>
              <a:gd name="connsiteX0" fmla="*/ 2435667 w 3352801"/>
              <a:gd name="connsiteY0" fmla="*/ 0 h 2652713"/>
              <a:gd name="connsiteX1" fmla="*/ 2441681 w 3352801"/>
              <a:gd name="connsiteY1" fmla="*/ 0 h 2652713"/>
              <a:gd name="connsiteX2" fmla="*/ 2467241 w 3352801"/>
              <a:gd name="connsiteY2" fmla="*/ 0 h 2652713"/>
              <a:gd name="connsiteX3" fmla="*/ 3352801 w 3352801"/>
              <a:gd name="connsiteY3" fmla="*/ 884739 h 2652713"/>
              <a:gd name="connsiteX4" fmla="*/ 3300179 w 3352801"/>
              <a:gd name="connsiteY4" fmla="*/ 1183657 h 2652713"/>
              <a:gd name="connsiteX5" fmla="*/ 3301682 w 3352801"/>
              <a:gd name="connsiteY5" fmla="*/ 1183657 h 2652713"/>
              <a:gd name="connsiteX6" fmla="*/ 2837101 w 3352801"/>
              <a:gd name="connsiteY6" fmla="*/ 2652713 h 2652713"/>
              <a:gd name="connsiteX7" fmla="*/ 4511 w 3352801"/>
              <a:gd name="connsiteY7" fmla="*/ 2652713 h 2652713"/>
              <a:gd name="connsiteX8" fmla="*/ 0 w 3352801"/>
              <a:gd name="connsiteY8" fmla="*/ 268876 h 2652713"/>
              <a:gd name="connsiteX9" fmla="*/ 2301856 w 3352801"/>
              <a:gd name="connsiteY9" fmla="*/ 15021 h 2652713"/>
              <a:gd name="connsiteX10" fmla="*/ 2435667 w 3352801"/>
              <a:gd name="connsiteY10" fmla="*/ 0 h 26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2801" h="2652713">
                <a:moveTo>
                  <a:pt x="2435667" y="0"/>
                </a:moveTo>
                <a:cubicBezTo>
                  <a:pt x="2435667" y="0"/>
                  <a:pt x="2435667" y="0"/>
                  <a:pt x="2441681" y="0"/>
                </a:cubicBezTo>
                <a:cubicBezTo>
                  <a:pt x="2449199" y="0"/>
                  <a:pt x="2458220" y="0"/>
                  <a:pt x="2467241" y="0"/>
                </a:cubicBezTo>
                <a:cubicBezTo>
                  <a:pt x="2955878" y="0"/>
                  <a:pt x="3352801" y="395053"/>
                  <a:pt x="3352801" y="884739"/>
                </a:cubicBezTo>
                <a:cubicBezTo>
                  <a:pt x="3352801" y="989886"/>
                  <a:pt x="3334759" y="1090527"/>
                  <a:pt x="3300179" y="1183657"/>
                </a:cubicBezTo>
                <a:cubicBezTo>
                  <a:pt x="3300179" y="1183657"/>
                  <a:pt x="3300179" y="1183657"/>
                  <a:pt x="3301682" y="1183657"/>
                </a:cubicBezTo>
                <a:cubicBezTo>
                  <a:pt x="3301682" y="1183657"/>
                  <a:pt x="3301682" y="1183657"/>
                  <a:pt x="2837101" y="2652713"/>
                </a:cubicBezTo>
                <a:cubicBezTo>
                  <a:pt x="2837101" y="2652713"/>
                  <a:pt x="2837101" y="2652713"/>
                  <a:pt x="4511" y="2652713"/>
                </a:cubicBezTo>
                <a:cubicBezTo>
                  <a:pt x="4511" y="2652713"/>
                  <a:pt x="4511" y="2652713"/>
                  <a:pt x="0" y="268876"/>
                </a:cubicBezTo>
                <a:cubicBezTo>
                  <a:pt x="0" y="268876"/>
                  <a:pt x="0" y="268876"/>
                  <a:pt x="2301856" y="15021"/>
                </a:cubicBezTo>
                <a:cubicBezTo>
                  <a:pt x="2345457" y="6008"/>
                  <a:pt x="2390562" y="1502"/>
                  <a:pt x="2435667" y="0"/>
                </a:cubicBezTo>
                <a:close/>
              </a:path>
            </a:pathLst>
          </a:custGeom>
          <a:solidFill>
            <a:schemeClr val="bg1">
              <a:lumMod val="95000"/>
            </a:schemeClr>
          </a:solidFill>
        </p:spPr>
        <p:txBody>
          <a:bodyPr rtlCol="0" anchor="ctr">
            <a:noAutofit/>
          </a:bodyPr>
          <a:lstStyle>
            <a:lvl1pPr marL="0" indent="0" algn="ctr">
              <a:buNone/>
              <a:defRPr/>
            </a:lvl1pPr>
          </a:lstStyle>
          <a:p>
            <a:pPr lvl="0"/>
            <a:r>
              <a:rPr lang="en-GB" noProof="0"/>
              <a:t> Insert your picture here</a:t>
            </a:r>
          </a:p>
        </p:txBody>
      </p:sp>
      <p:sp>
        <p:nvSpPr>
          <p:cNvPr id="11" name="Marcador de texto 2"/>
          <p:cNvSpPr>
            <a:spLocks noGrp="1"/>
          </p:cNvSpPr>
          <p:nvPr>
            <p:ph type="body" sz="quarter" idx="18" hasCustomPrompt="1"/>
          </p:nvPr>
        </p:nvSpPr>
        <p:spPr>
          <a:xfrm>
            <a:off x="5643932" y="1480161"/>
            <a:ext cx="5877085" cy="4828567"/>
          </a:xfrm>
          <a:prstGeom prst="rect">
            <a:avLst/>
          </a:prstGeom>
        </p:spPr>
        <p:txBody>
          <a:bodyPr/>
          <a:lstStyle>
            <a:lvl1pPr marL="228594" marR="0" indent="-228594" algn="l" defTabSz="914377" rtl="0" eaLnBrk="1" fontAlgn="auto" latinLnBrk="0" hangingPunct="1">
              <a:lnSpc>
                <a:spcPct val="90000"/>
              </a:lnSpc>
              <a:spcBef>
                <a:spcPts val="1000"/>
              </a:spcBef>
              <a:spcAft>
                <a:spcPts val="0"/>
              </a:spcAft>
              <a:buClr>
                <a:srgbClr val="00A9E0"/>
              </a:buClr>
              <a:buSzPct val="80000"/>
              <a:buFont typeface="Calibri" panose="020F0502020204030204" pitchFamily="34" charset="0"/>
              <a:buChar char="_"/>
              <a:tabLst/>
              <a:defRPr sz="1600"/>
            </a:lvl1pPr>
            <a:lvl2pPr marL="685783" marR="0" indent="-228594" algn="l" defTabSz="914377" rtl="0" eaLnBrk="1" fontAlgn="auto" latinLnBrk="0" hangingPunct="1">
              <a:lnSpc>
                <a:spcPct val="90000"/>
              </a:lnSpc>
              <a:spcBef>
                <a:spcPts val="500"/>
              </a:spcBef>
              <a:spcAft>
                <a:spcPts val="0"/>
              </a:spcAft>
              <a:buClr>
                <a:srgbClr val="00A9E0"/>
              </a:buClr>
              <a:buSzTx/>
              <a:buFont typeface="Arial" panose="020B0604020202020204" pitchFamily="34" charset="0"/>
              <a:buChar char="•"/>
              <a:tabLst/>
              <a:defRPr sz="1600"/>
            </a:lvl2pPr>
            <a:lvl3pPr marL="1142971" marR="0" indent="-228594" algn="l" defTabSz="914377" rtl="0" eaLnBrk="1" fontAlgn="auto" latinLnBrk="0" hangingPunct="1">
              <a:lnSpc>
                <a:spcPct val="90000"/>
              </a:lnSpc>
              <a:spcBef>
                <a:spcPts val="500"/>
              </a:spcBef>
              <a:spcAft>
                <a:spcPts val="0"/>
              </a:spcAft>
              <a:buClr>
                <a:srgbClr val="00A9E0"/>
              </a:buClr>
              <a:buSzTx/>
              <a:buFont typeface="Arial" panose="020B0604020202020204" pitchFamily="34" charset="0"/>
              <a:buChar char="•"/>
              <a:tabLst/>
              <a:defRPr sz="1600"/>
            </a:lvl3pPr>
            <a:lvl4pPr marL="1600160" marR="0" indent="-228594" algn="l" defTabSz="914377" rtl="0" eaLnBrk="1" fontAlgn="auto" latinLnBrk="0" hangingPunct="1">
              <a:lnSpc>
                <a:spcPct val="90000"/>
              </a:lnSpc>
              <a:spcBef>
                <a:spcPts val="500"/>
              </a:spcBef>
              <a:spcAft>
                <a:spcPts val="0"/>
              </a:spcAft>
              <a:buClr>
                <a:srgbClr val="00A9E0"/>
              </a:buClr>
              <a:buSzTx/>
              <a:buFont typeface="Arial" panose="020B0604020202020204" pitchFamily="34" charset="0"/>
              <a:buChar char="•"/>
              <a:tabLst/>
              <a:defRPr sz="1600"/>
            </a:lvl4pPr>
            <a:lvl5pPr marL="2057349" marR="0" indent="-228594" algn="l" defTabSz="914377" rtl="0" eaLnBrk="1" fontAlgn="auto" latinLnBrk="0" hangingPunct="1">
              <a:lnSpc>
                <a:spcPct val="90000"/>
              </a:lnSpc>
              <a:spcBef>
                <a:spcPts val="500"/>
              </a:spcBef>
              <a:spcAft>
                <a:spcPts val="0"/>
              </a:spcAft>
              <a:buClr>
                <a:srgbClr val="00A9E0"/>
              </a:buClr>
              <a:buSzTx/>
              <a:buFont typeface="Arial" panose="020B0604020202020204" pitchFamily="34" charset="0"/>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268224" y="296870"/>
            <a:ext cx="11253216" cy="482549"/>
          </a:xfrm>
        </p:spPr>
        <p:txBody>
          <a:bodyPr>
            <a:noAutofit/>
          </a:bodyPr>
          <a:lstStyle>
            <a:lvl1pPr>
              <a:defRPr sz="3200">
                <a:solidFill>
                  <a:schemeClr val="tx2"/>
                </a:solidFill>
                <a:latin typeface="+mj-lt"/>
              </a:defRPr>
            </a:lvl1pPr>
          </a:lstStyle>
          <a:p>
            <a:r>
              <a:rPr lang="es-ES_tradnl" noProof="0"/>
              <a:t>Click to edit Master title style</a:t>
            </a:r>
            <a:endParaRPr lang="en-GB" noProof="0"/>
          </a:p>
        </p:txBody>
      </p:sp>
      <p:sp>
        <p:nvSpPr>
          <p:cNvPr id="15" name="Text Placeholder 19"/>
          <p:cNvSpPr>
            <a:spLocks noGrp="1"/>
          </p:cNvSpPr>
          <p:nvPr>
            <p:ph type="body" sz="quarter" idx="20"/>
          </p:nvPr>
        </p:nvSpPr>
        <p:spPr>
          <a:xfrm>
            <a:off x="292608" y="779418"/>
            <a:ext cx="11228613" cy="300087"/>
          </a:xfrm>
          <a:prstGeom prst="rect">
            <a:avLst/>
          </a:prstGeom>
        </p:spPr>
        <p:txBody>
          <a:bodyPr>
            <a:noAutofit/>
          </a:bodyPr>
          <a:lstStyle>
            <a:lvl1pPr marL="0" indent="0">
              <a:lnSpc>
                <a:spcPct val="100000"/>
              </a:lnSpc>
              <a:buNone/>
              <a:defRPr sz="1867">
                <a:solidFill>
                  <a:schemeClr val="accent2"/>
                </a:solidFill>
                <a:latin typeface="+mj-lt"/>
              </a:defRPr>
            </a:lvl1pPr>
            <a:lvl2pPr marL="342866" indent="0">
              <a:buNone/>
              <a:defRPr sz="1200">
                <a:solidFill>
                  <a:schemeClr val="accent2"/>
                </a:solidFill>
                <a:latin typeface="+mj-lt"/>
              </a:defRPr>
            </a:lvl2pPr>
            <a:lvl3pPr marL="685732" indent="0">
              <a:buNone/>
              <a:defRPr sz="1067">
                <a:solidFill>
                  <a:schemeClr val="accent2"/>
                </a:solidFill>
                <a:latin typeface="+mj-lt"/>
              </a:defRPr>
            </a:lvl3pPr>
            <a:lvl4pPr marL="1028598" indent="0">
              <a:buNone/>
              <a:defRPr sz="933">
                <a:solidFill>
                  <a:schemeClr val="accent2"/>
                </a:solidFill>
                <a:latin typeface="+mj-lt"/>
              </a:defRPr>
            </a:lvl4pPr>
            <a:lvl5pPr marL="1371464" indent="0">
              <a:buNone/>
              <a:defRPr sz="933">
                <a:solidFill>
                  <a:schemeClr val="accent2"/>
                </a:solidFill>
                <a:latin typeface="+mj-lt"/>
              </a:defRPr>
            </a:lvl5pPr>
          </a:lstStyle>
          <a:p>
            <a:pPr lvl="0"/>
            <a:r>
              <a:rPr lang="es-ES_tradnl" noProof="0"/>
              <a:t>Click to edit Master text styles</a:t>
            </a:r>
          </a:p>
        </p:txBody>
      </p:sp>
      <p:sp>
        <p:nvSpPr>
          <p:cNvPr id="6" name="Marcador de número de diapositiva 32"/>
          <p:cNvSpPr>
            <a:spLocks noGrp="1"/>
          </p:cNvSpPr>
          <p:nvPr>
            <p:ph type="sldNum" sz="quarter" idx="21"/>
          </p:nvPr>
        </p:nvSpPr>
        <p:spPr/>
        <p:txBody>
          <a:bodyPr/>
          <a:lstStyle>
            <a:lvl1pPr>
              <a:defRPr/>
            </a:lvl1pPr>
          </a:lstStyle>
          <a:p>
            <a:fld id="{43FEDFF3-986F-4640-975A-F64043405F96}" type="slidenum">
              <a:rPr lang="es-ES" altLang="es-ES_tradnl"/>
              <a:pPr/>
              <a:t>‹#›</a:t>
            </a:fld>
            <a:endParaRPr lang="es-ES" altLang="es-ES_tradnl"/>
          </a:p>
        </p:txBody>
      </p:sp>
      <p:sp>
        <p:nvSpPr>
          <p:cNvPr id="7" name="Footer Placeholder 4"/>
          <p:cNvSpPr>
            <a:spLocks noGrp="1"/>
          </p:cNvSpPr>
          <p:nvPr>
            <p:ph type="ftr" sz="quarter" idx="22"/>
          </p:nvPr>
        </p:nvSpPr>
        <p:spPr/>
        <p:txBody>
          <a:bodyPr lIns="68580" tIns="34290" rIns="68580" bIns="34290"/>
          <a:lstStyle>
            <a:lvl1pPr>
              <a:defRPr/>
            </a:lvl1pPr>
          </a:lstStyle>
          <a:p>
            <a:r>
              <a:rPr lang="en-GB"/>
              <a:t>:FAO un Amadeus group company</a:t>
            </a:r>
            <a:endParaRPr lang="en-GB" altLang="es-ES_tradnl"/>
          </a:p>
        </p:txBody>
      </p:sp>
    </p:spTree>
    <p:extLst>
      <p:ext uri="{BB962C8B-B14F-4D97-AF65-F5344CB8AC3E}">
        <p14:creationId xmlns:p14="http://schemas.microsoft.com/office/powerpoint/2010/main" val="453015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408380" y="4098079"/>
            <a:ext cx="7138987" cy="653554"/>
          </a:xfrm>
          <a:prstGeom prst="rect">
            <a:avLst/>
          </a:prstGeom>
        </p:spPr>
        <p:txBody>
          <a:bodyPr/>
          <a:lstStyle>
            <a:lvl1pPr marL="0" indent="0">
              <a:buNone/>
              <a:defRPr sz="4000">
                <a:solidFill>
                  <a:schemeClr val="accent2"/>
                </a:solidFill>
                <a:latin typeface="+mn-lt"/>
              </a:defRPr>
            </a:lvl1pPr>
          </a:lstStyle>
          <a:p>
            <a:pPr lvl="0"/>
            <a:r>
              <a:rPr lang="en-US"/>
              <a:t>Click to edit header</a:t>
            </a:r>
          </a:p>
        </p:txBody>
      </p:sp>
      <p:sp>
        <p:nvSpPr>
          <p:cNvPr id="4" name="Text Placeholder 3"/>
          <p:cNvSpPr>
            <a:spLocks noGrp="1"/>
          </p:cNvSpPr>
          <p:nvPr>
            <p:ph type="body" sz="quarter" idx="13" hasCustomPrompt="1"/>
          </p:nvPr>
        </p:nvSpPr>
        <p:spPr>
          <a:xfrm>
            <a:off x="5954751" y="6225202"/>
            <a:ext cx="5898758" cy="311770"/>
          </a:xfrm>
          <a:prstGeom prst="rect">
            <a:avLst/>
          </a:prstGeom>
        </p:spPr>
        <p:txBody>
          <a:bodyPr/>
          <a:lstStyle>
            <a:lvl1pPr marL="0" indent="0">
              <a:buNone/>
              <a:defRPr sz="1600">
                <a:solidFill>
                  <a:schemeClr val="tx1"/>
                </a:solidFill>
              </a:defRPr>
            </a:lvl1pPr>
          </a:lstStyle>
          <a:p>
            <a:pPr algn="r"/>
            <a:r>
              <a:rPr lang="en-US" sz="1400">
                <a:latin typeface="Calibri Light" charset="0"/>
                <a:ea typeface="Calibri Light" charset="0"/>
                <a:cs typeface="Calibri Light" charset="0"/>
              </a:rPr>
              <a:t>Name of presenter | Name of location  | Date</a:t>
            </a:r>
          </a:p>
        </p:txBody>
      </p:sp>
      <p:sp>
        <p:nvSpPr>
          <p:cNvPr id="11" name="Text Placeholder 10"/>
          <p:cNvSpPr>
            <a:spLocks noGrp="1"/>
          </p:cNvSpPr>
          <p:nvPr>
            <p:ph type="body" sz="quarter" idx="14" hasCustomPrompt="1"/>
          </p:nvPr>
        </p:nvSpPr>
        <p:spPr>
          <a:xfrm>
            <a:off x="407987" y="4751633"/>
            <a:ext cx="7139379" cy="409647"/>
          </a:xfrm>
          <a:prstGeom prst="rect">
            <a:avLst/>
          </a:prstGeom>
        </p:spPr>
        <p:txBody>
          <a:bodyPr/>
          <a:lstStyle>
            <a:lvl1pPr marL="0" indent="0">
              <a:buNone/>
              <a:defRPr sz="2000">
                <a:solidFill>
                  <a:srgbClr val="005EB8"/>
                </a:solidFill>
              </a:defRPr>
            </a:lvl1pPr>
          </a:lstStyle>
          <a:p>
            <a:pPr lvl="0"/>
            <a:r>
              <a:rPr lang="en-US"/>
              <a:t>Descriptor</a:t>
            </a:r>
          </a:p>
        </p:txBody>
      </p:sp>
    </p:spTree>
    <p:extLst>
      <p:ext uri="{BB962C8B-B14F-4D97-AF65-F5344CB8AC3E}">
        <p14:creationId xmlns:p14="http://schemas.microsoft.com/office/powerpoint/2010/main" val="13804610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F975-B2EC-4C01-B597-B9DFE49C3F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F47316A-28C1-43C6-AAED-181F009A0B3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877DE1C-03A6-4E4B-94CE-2DAEDC4796C8}"/>
              </a:ext>
            </a:extLst>
          </p:cNvPr>
          <p:cNvSpPr>
            <a:spLocks noGrp="1"/>
          </p:cNvSpPr>
          <p:nvPr>
            <p:ph type="dt" sz="half" idx="10"/>
          </p:nvPr>
        </p:nvSpPr>
        <p:spPr/>
        <p:txBody>
          <a:bodyPr/>
          <a:lstStyle/>
          <a:p>
            <a:fld id="{61EB6AEF-9386-4259-8967-E5C3493014DC}" type="datetimeFigureOut">
              <a:rPr lang="en-GB" smtClean="0"/>
              <a:t>04/11/2019</a:t>
            </a:fld>
            <a:endParaRPr lang="en-GB"/>
          </a:p>
        </p:txBody>
      </p:sp>
      <p:sp>
        <p:nvSpPr>
          <p:cNvPr id="5" name="Footer Placeholder 4">
            <a:extLst>
              <a:ext uri="{FF2B5EF4-FFF2-40B4-BE49-F238E27FC236}">
                <a16:creationId xmlns:a16="http://schemas.microsoft.com/office/drawing/2014/main" id="{C3D0C1AC-BB5E-4C3B-8599-4C6A62C1BB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7EB280-299C-4282-9937-5631B96F9906}"/>
              </a:ext>
            </a:extLst>
          </p:cNvPr>
          <p:cNvSpPr>
            <a:spLocks noGrp="1"/>
          </p:cNvSpPr>
          <p:nvPr>
            <p:ph type="sldNum" sz="quarter" idx="12"/>
          </p:nvPr>
        </p:nvSpPr>
        <p:spPr/>
        <p:txBody>
          <a:bodyPr/>
          <a:lstStyle/>
          <a:p>
            <a:fld id="{201A5322-9CDE-4ECA-844C-BF0E872A3E32}" type="slidenum">
              <a:rPr lang="en-GB" smtClean="0"/>
              <a:t>‹#›</a:t>
            </a:fld>
            <a:endParaRPr lang="en-GB"/>
          </a:p>
        </p:txBody>
      </p:sp>
    </p:spTree>
    <p:extLst>
      <p:ext uri="{BB962C8B-B14F-4D97-AF65-F5344CB8AC3E}">
        <p14:creationId xmlns:p14="http://schemas.microsoft.com/office/powerpoint/2010/main" val="1543836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15" name="Title 1"/>
          <p:cNvSpPr>
            <a:spLocks noGrp="1"/>
          </p:cNvSpPr>
          <p:nvPr>
            <p:ph type="title"/>
          </p:nvPr>
        </p:nvSpPr>
        <p:spPr>
          <a:xfrm>
            <a:off x="267802" y="296865"/>
            <a:ext cx="11253216" cy="482549"/>
          </a:xfrm>
          <a:prstGeom prst="rect">
            <a:avLst/>
          </a:prstGeo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6" name="Text Placeholder 19"/>
          <p:cNvSpPr>
            <a:spLocks noGrp="1"/>
          </p:cNvSpPr>
          <p:nvPr>
            <p:ph type="body" sz="quarter" idx="13"/>
          </p:nvPr>
        </p:nvSpPr>
        <p:spPr>
          <a:xfrm>
            <a:off x="268224" y="789351"/>
            <a:ext cx="11252997"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Edit Master text styles</a:t>
            </a:r>
          </a:p>
        </p:txBody>
      </p:sp>
      <p:sp>
        <p:nvSpPr>
          <p:cNvPr id="8" name="Freeform 5"/>
          <p:cNvSpPr>
            <a:spLocks noEditPoints="1"/>
          </p:cNvSpPr>
          <p:nvPr userDrawn="1"/>
        </p:nvSpPr>
        <p:spPr bwMode="auto">
          <a:xfrm>
            <a:off x="10833517" y="6533899"/>
            <a:ext cx="742135" cy="102870"/>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s-ES"/>
          </a:p>
        </p:txBody>
      </p:sp>
      <p:sp>
        <p:nvSpPr>
          <p:cNvPr id="29" name="Marcador de texto 2"/>
          <p:cNvSpPr>
            <a:spLocks noGrp="1"/>
          </p:cNvSpPr>
          <p:nvPr>
            <p:ph type="body" sz="quarter" idx="18" hasCustomPrompt="1"/>
          </p:nvPr>
        </p:nvSpPr>
        <p:spPr>
          <a:xfrm>
            <a:off x="292609" y="1480159"/>
            <a:ext cx="11228409" cy="4828567"/>
          </a:xfrm>
          <a:prstGeom prst="rect">
            <a:avLst/>
          </a:prstGeom>
        </p:spPr>
        <p:txBody>
          <a:bodyPr>
            <a:normAutofit/>
          </a:bodyPr>
          <a:lstStyle>
            <a:lvl1pPr marL="130960" indent="-130960">
              <a:lnSpc>
                <a:spcPct val="100000"/>
              </a:lnSpc>
              <a:buClr>
                <a:schemeClr val="accent2"/>
              </a:buClr>
              <a:defRPr sz="2800" baseline="0">
                <a:solidFill>
                  <a:srgbClr val="323232"/>
                </a:solidFill>
              </a:defRPr>
            </a:lvl1pPr>
            <a:lvl2pPr>
              <a:lnSpc>
                <a:spcPct val="100000"/>
              </a:lnSpc>
              <a:buClr>
                <a:schemeClr val="accent2"/>
              </a:buClr>
              <a:defRPr sz="2400" baseline="0">
                <a:solidFill>
                  <a:srgbClr val="323232"/>
                </a:solidFill>
              </a:defRPr>
            </a:lvl2pPr>
            <a:lvl3pPr>
              <a:lnSpc>
                <a:spcPct val="100000"/>
              </a:lnSpc>
              <a:buClr>
                <a:schemeClr val="accent2"/>
              </a:buClr>
              <a:defRPr sz="2000" baseline="0">
                <a:solidFill>
                  <a:srgbClr val="323232"/>
                </a:solidFill>
              </a:defRPr>
            </a:lvl3pPr>
            <a:lvl4pPr>
              <a:lnSpc>
                <a:spcPct val="100000"/>
              </a:lnSpc>
              <a:buClr>
                <a:schemeClr val="accent2"/>
              </a:buClr>
              <a:defRPr sz="1800" baseline="0">
                <a:solidFill>
                  <a:srgbClr val="323232"/>
                </a:solidFill>
              </a:defRPr>
            </a:lvl4pPr>
            <a:lvl5pPr>
              <a:lnSpc>
                <a:spcPct val="100000"/>
              </a:lnSpc>
              <a:buClr>
                <a:schemeClr val="accent2"/>
              </a:buClr>
              <a:defRPr sz="1600" baseline="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Tree>
    <p:extLst>
      <p:ext uri="{BB962C8B-B14F-4D97-AF65-F5344CB8AC3E}">
        <p14:creationId xmlns:p14="http://schemas.microsoft.com/office/powerpoint/2010/main" val="275505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E57627FB-D816-4EA7-98E3-793F2D9BC93A}" type="slidenum">
              <a:rPr lang="en-GB" noProof="0" smtClean="0"/>
              <a:pPr/>
              <a:t>‹#›</a:t>
            </a:fld>
            <a:endParaRPr lang="en-GB" noProof="0"/>
          </a:p>
        </p:txBody>
      </p:sp>
      <p:sp>
        <p:nvSpPr>
          <p:cNvPr id="9"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7" name="Title 1"/>
          <p:cNvSpPr>
            <a:spLocks noGrp="1"/>
          </p:cNvSpPr>
          <p:nvPr>
            <p:ph type="title"/>
          </p:nvPr>
        </p:nvSpPr>
        <p:spPr>
          <a:xfrm>
            <a:off x="268224" y="296865"/>
            <a:ext cx="11253216" cy="482549"/>
          </a:xfrm>
          <a:prstGeom prst="rect">
            <a:avLst/>
          </a:prstGeo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0" name="Text Placeholder 19"/>
          <p:cNvSpPr>
            <a:spLocks noGrp="1"/>
          </p:cNvSpPr>
          <p:nvPr>
            <p:ph type="body" sz="quarter" idx="13"/>
          </p:nvPr>
        </p:nvSpPr>
        <p:spPr>
          <a:xfrm>
            <a:off x="268224" y="795425"/>
            <a:ext cx="11228613"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Edit Master text styles</a:t>
            </a:r>
          </a:p>
        </p:txBody>
      </p:sp>
    </p:spTree>
    <p:extLst>
      <p:ext uri="{BB962C8B-B14F-4D97-AF65-F5344CB8AC3E}">
        <p14:creationId xmlns:p14="http://schemas.microsoft.com/office/powerpoint/2010/main" val="33835315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with photo background ll">
    <p:bg>
      <p:bgPr>
        <a:solidFill>
          <a:schemeClr val="bg1"/>
        </a:solidFill>
        <a:effectLst/>
      </p:bgPr>
    </p:bg>
    <p:spTree>
      <p:nvGrpSpPr>
        <p:cNvPr id="1" name=""/>
        <p:cNvGrpSpPr/>
        <p:nvPr/>
      </p:nvGrpSpPr>
      <p:grpSpPr>
        <a:xfrm>
          <a:off x="0" y="0"/>
          <a:ext cx="0" cy="0"/>
          <a:chOff x="0" y="0"/>
          <a:chExt cx="0" cy="0"/>
        </a:xfrm>
      </p:grpSpPr>
      <p:sp>
        <p:nvSpPr>
          <p:cNvPr id="61" name="Picture Placeholder 6"/>
          <p:cNvSpPr>
            <a:spLocks noGrp="1"/>
          </p:cNvSpPr>
          <p:nvPr>
            <p:ph type="pic" sz="quarter" idx="12" hasCustomPrompt="1"/>
          </p:nvPr>
        </p:nvSpPr>
        <p:spPr>
          <a:xfrm>
            <a:off x="0" y="-1588"/>
            <a:ext cx="12192000" cy="6858000"/>
          </a:xfrm>
          <a:prstGeom prst="rect">
            <a:avLst/>
          </a:prstGeom>
          <a:solidFill>
            <a:schemeClr val="accent4"/>
          </a:solidFill>
        </p:spPr>
        <p:txBody>
          <a:bodyPr anchor="ctr">
            <a:normAutofit/>
          </a:bodyPr>
          <a:lstStyle>
            <a:lvl1pPr marL="0" indent="0" algn="ctr">
              <a:buNone/>
              <a:defRPr sz="1800" b="1" baseline="0"/>
            </a:lvl1pPr>
          </a:lstStyle>
          <a:p>
            <a:pPr lvl="0"/>
            <a:r>
              <a:rPr lang="en-GB" noProof="0"/>
              <a:t>                                                          &lt;  Insert your picture here</a:t>
            </a:r>
          </a:p>
        </p:txBody>
      </p:sp>
      <p:sp>
        <p:nvSpPr>
          <p:cNvPr id="86" name="Freeform 31"/>
          <p:cNvSpPr>
            <a:spLocks/>
          </p:cNvSpPr>
          <p:nvPr userDrawn="1"/>
        </p:nvSpPr>
        <p:spPr bwMode="auto">
          <a:xfrm>
            <a:off x="38109" y="298464"/>
            <a:ext cx="12112625" cy="6257925"/>
          </a:xfrm>
          <a:custGeom>
            <a:avLst/>
            <a:gdLst>
              <a:gd name="T0" fmla="*/ 0 w 7630"/>
              <a:gd name="T1" fmla="*/ 1263 h 3942"/>
              <a:gd name="T2" fmla="*/ 0 w 7630"/>
              <a:gd name="T3" fmla="*/ 3942 h 3942"/>
              <a:gd name="T4" fmla="*/ 7630 w 7630"/>
              <a:gd name="T5" fmla="*/ 3942 h 3942"/>
              <a:gd name="T6" fmla="*/ 7630 w 7630"/>
              <a:gd name="T7" fmla="*/ 0 h 3942"/>
            </a:gdLst>
            <a:ahLst/>
            <a:cxnLst>
              <a:cxn ang="0">
                <a:pos x="T0" y="T1"/>
              </a:cxn>
              <a:cxn ang="0">
                <a:pos x="T2" y="T3"/>
              </a:cxn>
              <a:cxn ang="0">
                <a:pos x="T4" y="T5"/>
              </a:cxn>
              <a:cxn ang="0">
                <a:pos x="T6" y="T7"/>
              </a:cxn>
            </a:cxnLst>
            <a:rect l="0" t="0" r="r" b="b"/>
            <a:pathLst>
              <a:path w="7630" h="3942">
                <a:moveTo>
                  <a:pt x="0" y="1263"/>
                </a:moveTo>
                <a:lnTo>
                  <a:pt x="0" y="3942"/>
                </a:lnTo>
                <a:lnTo>
                  <a:pt x="7630" y="3942"/>
                </a:lnTo>
                <a:lnTo>
                  <a:pt x="763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95" name="Title 1"/>
          <p:cNvSpPr>
            <a:spLocks noGrp="1"/>
          </p:cNvSpPr>
          <p:nvPr>
            <p:ph type="title"/>
          </p:nvPr>
        </p:nvSpPr>
        <p:spPr>
          <a:xfrm>
            <a:off x="576472" y="2670166"/>
            <a:ext cx="4601584" cy="1178168"/>
          </a:xfrm>
        </p:spPr>
        <p:txBody>
          <a:bodyPr anchor="t"/>
          <a:lstStyle>
            <a:lvl1pPr>
              <a:lnSpc>
                <a:spcPct val="100000"/>
              </a:lnSpc>
              <a:defRPr baseline="0">
                <a:solidFill>
                  <a:schemeClr val="tx2"/>
                </a:solidFill>
                <a:latin typeface="+mj-lt"/>
              </a:defRPr>
            </a:lvl1pPr>
          </a:lstStyle>
          <a:p>
            <a:r>
              <a:rPr lang="en-US" noProof="0"/>
              <a:t>Click to edit Master title style</a:t>
            </a:r>
            <a:endParaRPr lang="en-GB" noProof="0"/>
          </a:p>
        </p:txBody>
      </p:sp>
      <p:sp>
        <p:nvSpPr>
          <p:cNvPr id="96" name="Text Placeholder 19"/>
          <p:cNvSpPr>
            <a:spLocks noGrp="1"/>
          </p:cNvSpPr>
          <p:nvPr>
            <p:ph type="body" sz="quarter" idx="13"/>
          </p:nvPr>
        </p:nvSpPr>
        <p:spPr>
          <a:xfrm>
            <a:off x="576265" y="4005062"/>
            <a:ext cx="4602163" cy="498992"/>
          </a:xfrm>
          <a:prstGeom prst="rect">
            <a:avLst/>
          </a:prstGeom>
        </p:spPr>
        <p:txBody>
          <a:bodyPr>
            <a:noAutofit/>
          </a:bodyPr>
          <a:lstStyle>
            <a:lvl1pPr marL="0" indent="0">
              <a:lnSpc>
                <a:spcPct val="100000"/>
              </a:lnSpc>
              <a:buNone/>
              <a:defRPr sz="1800" baseline="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Edit Master text styles</a:t>
            </a:r>
          </a:p>
        </p:txBody>
      </p:sp>
      <p:sp>
        <p:nvSpPr>
          <p:cNvPr id="9" name="Text Placeholder 97"/>
          <p:cNvSpPr>
            <a:spLocks noGrp="1"/>
          </p:cNvSpPr>
          <p:nvPr>
            <p:ph type="body" sz="quarter" idx="15" hasCustomPrompt="1"/>
          </p:nvPr>
        </p:nvSpPr>
        <p:spPr>
          <a:xfrm>
            <a:off x="576481" y="5513064"/>
            <a:ext cx="2619201" cy="1058862"/>
          </a:xfrm>
          <a:prstGeom prst="rect">
            <a:avLst/>
          </a:prstGeom>
        </p:spPr>
        <p:txBody>
          <a:bodyPr anchor="b">
            <a:normAutofit/>
          </a:bodyPr>
          <a:lstStyle>
            <a:lvl1pPr marL="0" indent="0">
              <a:lnSpc>
                <a:spcPct val="100000"/>
              </a:lnSpc>
              <a:spcBef>
                <a:spcPts val="0"/>
              </a:spcBef>
              <a:buNone/>
              <a:defRPr sz="1200" baseline="0">
                <a:solidFill>
                  <a:srgbClr val="323232"/>
                </a:solidFill>
              </a:defRPr>
            </a:lvl1pPr>
          </a:lstStyle>
          <a:p>
            <a:pPr lvl="0"/>
            <a:r>
              <a:rPr lang="en-GB" noProof="0"/>
              <a:t>Insert Author, </a:t>
            </a:r>
            <a:br>
              <a:rPr lang="en-GB" noProof="0"/>
            </a:br>
            <a:r>
              <a:rPr lang="en-GB" noProof="0"/>
              <a:t>department, </a:t>
            </a:r>
            <a:br>
              <a:rPr lang="en-GB" noProof="0"/>
            </a:br>
            <a:r>
              <a:rPr lang="en-GB" noProof="0"/>
              <a:t>date, place</a:t>
            </a:r>
          </a:p>
        </p:txBody>
      </p:sp>
      <p:sp>
        <p:nvSpPr>
          <p:cNvPr id="4" name="AutoShape 3"/>
          <p:cNvSpPr>
            <a:spLocks noChangeAspect="1" noChangeArrowheads="1" noTextEdit="1"/>
          </p:cNvSpPr>
          <p:nvPr userDrawn="1"/>
        </p:nvSpPr>
        <p:spPr bwMode="auto">
          <a:xfrm>
            <a:off x="4151322" y="1608141"/>
            <a:ext cx="3889375"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21"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0" name="Freeform 5"/>
          <p:cNvSpPr>
            <a:spLocks noEditPoints="1"/>
          </p:cNvSpPr>
          <p:nvPr userDrawn="1"/>
        </p:nvSpPr>
        <p:spPr bwMode="auto">
          <a:xfrm>
            <a:off x="517319" y="490534"/>
            <a:ext cx="1267005" cy="175624"/>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30930550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with photo background l">
    <p:bg>
      <p:bgPr>
        <a:solidFill>
          <a:schemeClr val="bg1"/>
        </a:solidFill>
        <a:effectLst/>
      </p:bgPr>
    </p:bg>
    <p:spTree>
      <p:nvGrpSpPr>
        <p:cNvPr id="1" name=""/>
        <p:cNvGrpSpPr/>
        <p:nvPr/>
      </p:nvGrpSpPr>
      <p:grpSpPr>
        <a:xfrm>
          <a:off x="0" y="0"/>
          <a:ext cx="0" cy="0"/>
          <a:chOff x="0" y="0"/>
          <a:chExt cx="0" cy="0"/>
        </a:xfrm>
      </p:grpSpPr>
      <p:sp>
        <p:nvSpPr>
          <p:cNvPr id="61" name="Picture Placeholder 6"/>
          <p:cNvSpPr>
            <a:spLocks noGrp="1"/>
          </p:cNvSpPr>
          <p:nvPr>
            <p:ph type="pic" sz="quarter" idx="12" hasCustomPrompt="1"/>
          </p:nvPr>
        </p:nvSpPr>
        <p:spPr>
          <a:xfrm>
            <a:off x="0" y="-1588"/>
            <a:ext cx="12192000" cy="6858000"/>
          </a:xfrm>
          <a:prstGeom prst="rect">
            <a:avLst/>
          </a:prstGeom>
          <a:solidFill>
            <a:schemeClr val="accent4"/>
          </a:solidFill>
        </p:spPr>
        <p:txBody>
          <a:bodyPr anchor="ctr">
            <a:normAutofit/>
          </a:bodyPr>
          <a:lstStyle>
            <a:lvl1pPr marL="0" indent="0" algn="l">
              <a:buNone/>
              <a:defRPr sz="1800" b="1" baseline="0"/>
            </a:lvl1pPr>
          </a:lstStyle>
          <a:p>
            <a:r>
              <a:rPr lang="en-GB" noProof="0"/>
              <a:t>                                       Insert your photo here &gt;</a:t>
            </a:r>
          </a:p>
        </p:txBody>
      </p:sp>
      <p:sp>
        <p:nvSpPr>
          <p:cNvPr id="86" name="Freeform 31"/>
          <p:cNvSpPr>
            <a:spLocks/>
          </p:cNvSpPr>
          <p:nvPr userDrawn="1"/>
        </p:nvSpPr>
        <p:spPr bwMode="auto">
          <a:xfrm>
            <a:off x="38109" y="298464"/>
            <a:ext cx="12112625" cy="6257925"/>
          </a:xfrm>
          <a:custGeom>
            <a:avLst/>
            <a:gdLst>
              <a:gd name="T0" fmla="*/ 0 w 7630"/>
              <a:gd name="T1" fmla="*/ 1263 h 3942"/>
              <a:gd name="T2" fmla="*/ 0 w 7630"/>
              <a:gd name="T3" fmla="*/ 3942 h 3942"/>
              <a:gd name="T4" fmla="*/ 7630 w 7630"/>
              <a:gd name="T5" fmla="*/ 3942 h 3942"/>
              <a:gd name="T6" fmla="*/ 7630 w 7630"/>
              <a:gd name="T7" fmla="*/ 0 h 3942"/>
            </a:gdLst>
            <a:ahLst/>
            <a:cxnLst>
              <a:cxn ang="0">
                <a:pos x="T0" y="T1"/>
              </a:cxn>
              <a:cxn ang="0">
                <a:pos x="T2" y="T3"/>
              </a:cxn>
              <a:cxn ang="0">
                <a:pos x="T4" y="T5"/>
              </a:cxn>
              <a:cxn ang="0">
                <a:pos x="T6" y="T7"/>
              </a:cxn>
            </a:cxnLst>
            <a:rect l="0" t="0" r="r" b="b"/>
            <a:pathLst>
              <a:path w="7630" h="3942">
                <a:moveTo>
                  <a:pt x="0" y="1263"/>
                </a:moveTo>
                <a:lnTo>
                  <a:pt x="0" y="3942"/>
                </a:lnTo>
                <a:lnTo>
                  <a:pt x="7630" y="3942"/>
                </a:lnTo>
                <a:lnTo>
                  <a:pt x="763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9" name="Text Placeholder 97"/>
          <p:cNvSpPr>
            <a:spLocks noGrp="1"/>
          </p:cNvSpPr>
          <p:nvPr>
            <p:ph type="body" sz="quarter" idx="15" hasCustomPrompt="1"/>
          </p:nvPr>
        </p:nvSpPr>
        <p:spPr>
          <a:xfrm>
            <a:off x="7970109" y="5495997"/>
            <a:ext cx="3541587" cy="1058862"/>
          </a:xfrm>
          <a:prstGeom prst="rect">
            <a:avLst/>
          </a:prstGeom>
        </p:spPr>
        <p:txBody>
          <a:bodyPr anchor="b">
            <a:normAutofit/>
          </a:bodyPr>
          <a:lstStyle>
            <a:lvl1pPr marL="0" indent="0" algn="r">
              <a:lnSpc>
                <a:spcPct val="100000"/>
              </a:lnSpc>
              <a:spcBef>
                <a:spcPts val="0"/>
              </a:spcBef>
              <a:buNone/>
              <a:defRPr sz="1200" baseline="0">
                <a:solidFill>
                  <a:schemeClr val="bg1"/>
                </a:solidFill>
              </a:defRPr>
            </a:lvl1pPr>
          </a:lstStyle>
          <a:p>
            <a:pPr lvl="0"/>
            <a:r>
              <a:rPr lang="en-GB" noProof="0"/>
              <a:t>Insert Author, </a:t>
            </a:r>
            <a:br>
              <a:rPr lang="en-GB" noProof="0"/>
            </a:br>
            <a:r>
              <a:rPr lang="en-GB" noProof="0"/>
              <a:t>department, </a:t>
            </a:r>
            <a:br>
              <a:rPr lang="en-GB" noProof="0"/>
            </a:br>
            <a:r>
              <a:rPr lang="en-GB" noProof="0"/>
              <a:t>date, place</a:t>
            </a:r>
          </a:p>
        </p:txBody>
      </p:sp>
      <p:sp>
        <p:nvSpPr>
          <p:cNvPr id="31" name="Title 1"/>
          <p:cNvSpPr>
            <a:spLocks noGrp="1"/>
          </p:cNvSpPr>
          <p:nvPr>
            <p:ph type="title" hasCustomPrompt="1"/>
          </p:nvPr>
        </p:nvSpPr>
        <p:spPr>
          <a:xfrm>
            <a:off x="6022110" y="2458245"/>
            <a:ext cx="5489593" cy="1727779"/>
          </a:xfrm>
        </p:spPr>
        <p:txBody>
          <a:bodyPr anchor="b"/>
          <a:lstStyle>
            <a:lvl1pPr algn="r">
              <a:lnSpc>
                <a:spcPct val="100000"/>
              </a:lnSpc>
              <a:defRPr baseline="0">
                <a:solidFill>
                  <a:schemeClr val="bg1"/>
                </a:solidFill>
                <a:latin typeface="+mj-lt"/>
              </a:defRPr>
            </a:lvl1pPr>
          </a:lstStyle>
          <a:p>
            <a:r>
              <a:rPr lang="en-GB" noProof="0"/>
              <a:t>Add your title here</a:t>
            </a:r>
          </a:p>
        </p:txBody>
      </p:sp>
      <p:sp>
        <p:nvSpPr>
          <p:cNvPr id="32" name="Text Placeholder 19"/>
          <p:cNvSpPr>
            <a:spLocks noGrp="1"/>
          </p:cNvSpPr>
          <p:nvPr>
            <p:ph type="body" sz="quarter" idx="13" hasCustomPrompt="1"/>
          </p:nvPr>
        </p:nvSpPr>
        <p:spPr>
          <a:xfrm>
            <a:off x="6021664" y="4373324"/>
            <a:ext cx="5490033" cy="498992"/>
          </a:xfrm>
          <a:prstGeom prst="rect">
            <a:avLst/>
          </a:prstGeom>
        </p:spPr>
        <p:txBody>
          <a:bodyPr>
            <a:noAutofit/>
          </a:bodyPr>
          <a:lstStyle>
            <a:lvl1pPr marL="0" indent="0" algn="r">
              <a:lnSpc>
                <a:spcPct val="100000"/>
              </a:lnSpc>
              <a:buNone/>
              <a:defRPr sz="1800" baseline="0">
                <a:solidFill>
                  <a:schemeClr val="bg1"/>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GB" noProof="0"/>
              <a:t>Insert your subheading here to support your heading</a:t>
            </a:r>
          </a:p>
        </p:txBody>
      </p:sp>
      <p:sp>
        <p:nvSpPr>
          <p:cNvPr id="23"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0" name="Freeform 5"/>
          <p:cNvSpPr>
            <a:spLocks noEditPoints="1"/>
          </p:cNvSpPr>
          <p:nvPr userDrawn="1"/>
        </p:nvSpPr>
        <p:spPr bwMode="auto">
          <a:xfrm>
            <a:off x="517319" y="490534"/>
            <a:ext cx="1267005" cy="175624"/>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792656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with photo l">
    <p:bg>
      <p:bgPr>
        <a:solidFill>
          <a:schemeClr val="bg1"/>
        </a:solidFill>
        <a:effectLst/>
      </p:bgPr>
    </p:bg>
    <p:spTree>
      <p:nvGrpSpPr>
        <p:cNvPr id="1" name=""/>
        <p:cNvGrpSpPr/>
        <p:nvPr/>
      </p:nvGrpSpPr>
      <p:grpSpPr>
        <a:xfrm>
          <a:off x="0" y="0"/>
          <a:ext cx="0" cy="0"/>
          <a:chOff x="0" y="0"/>
          <a:chExt cx="0" cy="0"/>
        </a:xfrm>
      </p:grpSpPr>
      <p:sp>
        <p:nvSpPr>
          <p:cNvPr id="86" name="Freeform 31"/>
          <p:cNvSpPr>
            <a:spLocks/>
          </p:cNvSpPr>
          <p:nvPr userDrawn="1"/>
        </p:nvSpPr>
        <p:spPr bwMode="auto">
          <a:xfrm>
            <a:off x="38109" y="298464"/>
            <a:ext cx="12112625" cy="6257925"/>
          </a:xfrm>
          <a:custGeom>
            <a:avLst/>
            <a:gdLst>
              <a:gd name="T0" fmla="*/ 0 w 7630"/>
              <a:gd name="T1" fmla="*/ 1263 h 3942"/>
              <a:gd name="T2" fmla="*/ 0 w 7630"/>
              <a:gd name="T3" fmla="*/ 3942 h 3942"/>
              <a:gd name="T4" fmla="*/ 7630 w 7630"/>
              <a:gd name="T5" fmla="*/ 3942 h 3942"/>
              <a:gd name="T6" fmla="*/ 7630 w 7630"/>
              <a:gd name="T7" fmla="*/ 0 h 3942"/>
            </a:gdLst>
            <a:ahLst/>
            <a:cxnLst>
              <a:cxn ang="0">
                <a:pos x="T0" y="T1"/>
              </a:cxn>
              <a:cxn ang="0">
                <a:pos x="T2" y="T3"/>
              </a:cxn>
              <a:cxn ang="0">
                <a:pos x="T4" y="T5"/>
              </a:cxn>
              <a:cxn ang="0">
                <a:pos x="T6" y="T7"/>
              </a:cxn>
            </a:cxnLst>
            <a:rect l="0" t="0" r="r" b="b"/>
            <a:pathLst>
              <a:path w="7630" h="3942">
                <a:moveTo>
                  <a:pt x="0" y="1263"/>
                </a:moveTo>
                <a:lnTo>
                  <a:pt x="0" y="3942"/>
                </a:lnTo>
                <a:lnTo>
                  <a:pt x="7630" y="3942"/>
                </a:lnTo>
                <a:lnTo>
                  <a:pt x="763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95" name="Title 1"/>
          <p:cNvSpPr>
            <a:spLocks noGrp="1"/>
          </p:cNvSpPr>
          <p:nvPr>
            <p:ph type="title" hasCustomPrompt="1"/>
          </p:nvPr>
        </p:nvSpPr>
        <p:spPr>
          <a:xfrm>
            <a:off x="576472" y="938463"/>
            <a:ext cx="5956600" cy="1092485"/>
          </a:xfrm>
        </p:spPr>
        <p:txBody>
          <a:bodyPr anchor="b"/>
          <a:lstStyle>
            <a:lvl1pPr>
              <a:lnSpc>
                <a:spcPct val="100000"/>
              </a:lnSpc>
              <a:defRPr baseline="0">
                <a:solidFill>
                  <a:schemeClr val="tx2"/>
                </a:solidFill>
                <a:latin typeface="+mj-lt"/>
              </a:defRPr>
            </a:lvl1pPr>
          </a:lstStyle>
          <a:p>
            <a:r>
              <a:rPr lang="en-GB" noProof="0"/>
              <a:t>Add your title here</a:t>
            </a:r>
          </a:p>
        </p:txBody>
      </p:sp>
      <p:sp>
        <p:nvSpPr>
          <p:cNvPr id="96" name="Text Placeholder 19"/>
          <p:cNvSpPr>
            <a:spLocks noGrp="1"/>
          </p:cNvSpPr>
          <p:nvPr>
            <p:ph type="body" sz="quarter" idx="13" hasCustomPrompt="1"/>
          </p:nvPr>
        </p:nvSpPr>
        <p:spPr>
          <a:xfrm>
            <a:off x="576265" y="2277861"/>
            <a:ext cx="5957349" cy="864000"/>
          </a:xfrm>
          <a:prstGeom prst="rect">
            <a:avLst/>
          </a:prstGeom>
        </p:spPr>
        <p:txBody>
          <a:bodyPr>
            <a:noAutofit/>
          </a:bodyPr>
          <a:lstStyle>
            <a:lvl1pPr marL="0" indent="0">
              <a:lnSpc>
                <a:spcPct val="100000"/>
              </a:lnSpc>
              <a:buNone/>
              <a:defRPr sz="2400" baseline="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GB" noProof="0"/>
              <a:t>Insert your subheading here to support your heading</a:t>
            </a:r>
          </a:p>
        </p:txBody>
      </p:sp>
      <p:sp>
        <p:nvSpPr>
          <p:cNvPr id="9" name="Text Placeholder 97"/>
          <p:cNvSpPr>
            <a:spLocks noGrp="1"/>
          </p:cNvSpPr>
          <p:nvPr>
            <p:ph type="body" sz="quarter" idx="15" hasCustomPrompt="1"/>
          </p:nvPr>
        </p:nvSpPr>
        <p:spPr>
          <a:xfrm>
            <a:off x="576481" y="5513064"/>
            <a:ext cx="2619201" cy="1058862"/>
          </a:xfrm>
          <a:prstGeom prst="rect">
            <a:avLst/>
          </a:prstGeom>
        </p:spPr>
        <p:txBody>
          <a:bodyPr anchor="b">
            <a:normAutofit/>
          </a:bodyPr>
          <a:lstStyle>
            <a:lvl1pPr marL="0" indent="0">
              <a:lnSpc>
                <a:spcPct val="100000"/>
              </a:lnSpc>
              <a:spcBef>
                <a:spcPts val="0"/>
              </a:spcBef>
              <a:buNone/>
              <a:defRPr sz="1200" baseline="0">
                <a:solidFill>
                  <a:srgbClr val="323232"/>
                </a:solidFill>
              </a:defRPr>
            </a:lvl1pPr>
          </a:lstStyle>
          <a:p>
            <a:pPr lvl="0"/>
            <a:r>
              <a:rPr lang="en-GB" noProof="0"/>
              <a:t>Insert Author, </a:t>
            </a:r>
            <a:br>
              <a:rPr lang="en-GB" noProof="0"/>
            </a:br>
            <a:r>
              <a:rPr lang="en-GB" noProof="0"/>
              <a:t>department, </a:t>
            </a:r>
            <a:br>
              <a:rPr lang="en-GB" noProof="0"/>
            </a:br>
            <a:r>
              <a:rPr lang="en-GB" noProof="0"/>
              <a:t>date, place</a:t>
            </a:r>
          </a:p>
        </p:txBody>
      </p:sp>
      <p:sp>
        <p:nvSpPr>
          <p:cNvPr id="19"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US" noProof="0"/>
              <a:t>© Amadeus IT Group and its affiliates and subsidiaries</a:t>
            </a:r>
            <a:endParaRPr lang="en-GB" noProof="0"/>
          </a:p>
        </p:txBody>
      </p:sp>
      <p:sp>
        <p:nvSpPr>
          <p:cNvPr id="11" name="Marcador de posición de imagen 17"/>
          <p:cNvSpPr>
            <a:spLocks noGrp="1"/>
          </p:cNvSpPr>
          <p:nvPr>
            <p:ph type="pic" sz="quarter" idx="16" hasCustomPrompt="1"/>
          </p:nvPr>
        </p:nvSpPr>
        <p:spPr>
          <a:xfrm>
            <a:off x="6487016" y="1433383"/>
            <a:ext cx="5708828" cy="5424615"/>
          </a:xfrm>
          <a:custGeom>
            <a:avLst/>
            <a:gdLst>
              <a:gd name="connsiteX0" fmla="*/ 5637046 w 7139966"/>
              <a:gd name="connsiteY0" fmla="*/ 946 h 5750830"/>
              <a:gd name="connsiteX1" fmla="*/ 6707626 w 7139966"/>
              <a:gd name="connsiteY1" fmla="*/ 810791 h 5750830"/>
              <a:gd name="connsiteX2" fmla="*/ 7139966 w 7139966"/>
              <a:gd name="connsiteY2" fmla="*/ 2214518 h 5750830"/>
              <a:gd name="connsiteX3" fmla="*/ 7139966 w 7139966"/>
              <a:gd name="connsiteY3" fmla="*/ 5750830 h 5750830"/>
              <a:gd name="connsiteX4" fmla="*/ 1951889 w 7139966"/>
              <a:gd name="connsiteY4" fmla="*/ 5750830 h 5750830"/>
              <a:gd name="connsiteX5" fmla="*/ 384658 w 7139966"/>
              <a:gd name="connsiteY5" fmla="*/ 4842007 h 5750830"/>
              <a:gd name="connsiteX6" fmla="*/ 96431 w 7139966"/>
              <a:gd name="connsiteY6" fmla="*/ 3690231 h 5750830"/>
              <a:gd name="connsiteX7" fmla="*/ 96431 w 7139966"/>
              <a:gd name="connsiteY7" fmla="*/ 2556452 h 5750830"/>
              <a:gd name="connsiteX8" fmla="*/ 1384443 w 7139966"/>
              <a:gd name="connsiteY8" fmla="*/ 1611635 h 5750830"/>
              <a:gd name="connsiteX9" fmla="*/ 5293515 w 7139966"/>
              <a:gd name="connsiteY9" fmla="*/ 72935 h 5750830"/>
              <a:gd name="connsiteX10" fmla="*/ 5637046 w 7139966"/>
              <a:gd name="connsiteY10" fmla="*/ 946 h 575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9966" h="5750830">
                <a:moveTo>
                  <a:pt x="5637046" y="946"/>
                </a:moveTo>
                <a:cubicBezTo>
                  <a:pt x="6121252" y="-19930"/>
                  <a:pt x="6539307" y="306327"/>
                  <a:pt x="6707626" y="810791"/>
                </a:cubicBezTo>
                <a:cubicBezTo>
                  <a:pt x="6707626" y="810791"/>
                  <a:pt x="6707626" y="810791"/>
                  <a:pt x="7139966" y="2214518"/>
                </a:cubicBezTo>
                <a:lnTo>
                  <a:pt x="7139966" y="5750830"/>
                </a:lnTo>
                <a:cubicBezTo>
                  <a:pt x="7139966" y="5750830"/>
                  <a:pt x="7139966" y="5750830"/>
                  <a:pt x="1951889" y="5750830"/>
                </a:cubicBezTo>
                <a:cubicBezTo>
                  <a:pt x="1357422" y="5633853"/>
                  <a:pt x="555792" y="5543871"/>
                  <a:pt x="384658" y="4842007"/>
                </a:cubicBezTo>
                <a:cubicBezTo>
                  <a:pt x="384658" y="4842007"/>
                  <a:pt x="384658" y="4842007"/>
                  <a:pt x="96431" y="3690231"/>
                </a:cubicBezTo>
                <a:cubicBezTo>
                  <a:pt x="6360" y="3303306"/>
                  <a:pt x="-65696" y="2943376"/>
                  <a:pt x="96431" y="2556452"/>
                </a:cubicBezTo>
                <a:cubicBezTo>
                  <a:pt x="312601" y="2025555"/>
                  <a:pt x="880047" y="1827593"/>
                  <a:pt x="1384443" y="1611635"/>
                </a:cubicBezTo>
                <a:cubicBezTo>
                  <a:pt x="1384443" y="1611635"/>
                  <a:pt x="1384443" y="1611635"/>
                  <a:pt x="5293515" y="72935"/>
                </a:cubicBezTo>
                <a:cubicBezTo>
                  <a:pt x="5410044" y="29068"/>
                  <a:pt x="5525307" y="5764"/>
                  <a:pt x="5637046" y="946"/>
                </a:cubicBezTo>
                <a:close/>
              </a:path>
            </a:pathLst>
          </a:custGeom>
          <a:solidFill>
            <a:schemeClr val="accent4"/>
          </a:solidFill>
        </p:spPr>
        <p:txBody>
          <a:bodyPr wrap="square" anchor="ctr">
            <a:noAutofit/>
          </a:bodyPr>
          <a:lstStyle>
            <a:lvl1pPr marL="0" indent="0" algn="ctr">
              <a:buNone/>
              <a:defRPr/>
            </a:lvl1pPr>
          </a:lstStyle>
          <a:p>
            <a:br>
              <a:rPr lang="en-GB" noProof="0"/>
            </a:br>
            <a:br>
              <a:rPr lang="en-GB" noProof="0"/>
            </a:br>
            <a:br>
              <a:rPr lang="en-GB" noProof="0"/>
            </a:br>
            <a:br>
              <a:rPr lang="en-GB" noProof="0"/>
            </a:br>
            <a:r>
              <a:rPr lang="en-GB" noProof="0"/>
              <a:t>Insert your picture here</a:t>
            </a:r>
          </a:p>
        </p:txBody>
      </p:sp>
      <p:sp>
        <p:nvSpPr>
          <p:cNvPr id="10" name="Freeform 5"/>
          <p:cNvSpPr>
            <a:spLocks noEditPoints="1"/>
          </p:cNvSpPr>
          <p:nvPr userDrawn="1"/>
        </p:nvSpPr>
        <p:spPr bwMode="auto">
          <a:xfrm>
            <a:off x="517319" y="490534"/>
            <a:ext cx="1267005" cy="175624"/>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25057848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with photo ll">
    <p:bg>
      <p:bgPr>
        <a:solidFill>
          <a:schemeClr val="bg1"/>
        </a:solidFill>
        <a:effectLst/>
      </p:bgPr>
    </p:bg>
    <p:spTree>
      <p:nvGrpSpPr>
        <p:cNvPr id="1" name=""/>
        <p:cNvGrpSpPr/>
        <p:nvPr/>
      </p:nvGrpSpPr>
      <p:grpSpPr>
        <a:xfrm>
          <a:off x="0" y="0"/>
          <a:ext cx="0" cy="0"/>
          <a:chOff x="0" y="0"/>
          <a:chExt cx="0" cy="0"/>
        </a:xfrm>
      </p:grpSpPr>
      <p:sp>
        <p:nvSpPr>
          <p:cNvPr id="50" name="Rectangle 49"/>
          <p:cNvSpPr/>
          <p:nvPr userDrawn="1"/>
        </p:nvSpPr>
        <p:spPr>
          <a:xfrm>
            <a:off x="-6348" y="0"/>
            <a:ext cx="12198351" cy="6858000"/>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sp>
        <p:nvSpPr>
          <p:cNvPr id="86" name="Freeform 31"/>
          <p:cNvSpPr>
            <a:spLocks/>
          </p:cNvSpPr>
          <p:nvPr userDrawn="1"/>
        </p:nvSpPr>
        <p:spPr bwMode="auto">
          <a:xfrm>
            <a:off x="38109" y="298464"/>
            <a:ext cx="12112625" cy="6257925"/>
          </a:xfrm>
          <a:custGeom>
            <a:avLst/>
            <a:gdLst>
              <a:gd name="T0" fmla="*/ 0 w 7630"/>
              <a:gd name="T1" fmla="*/ 1263 h 3942"/>
              <a:gd name="T2" fmla="*/ 0 w 7630"/>
              <a:gd name="T3" fmla="*/ 3942 h 3942"/>
              <a:gd name="T4" fmla="*/ 7630 w 7630"/>
              <a:gd name="T5" fmla="*/ 3942 h 3942"/>
              <a:gd name="T6" fmla="*/ 7630 w 7630"/>
              <a:gd name="T7" fmla="*/ 0 h 3942"/>
            </a:gdLst>
            <a:ahLst/>
            <a:cxnLst>
              <a:cxn ang="0">
                <a:pos x="T0" y="T1"/>
              </a:cxn>
              <a:cxn ang="0">
                <a:pos x="T2" y="T3"/>
              </a:cxn>
              <a:cxn ang="0">
                <a:pos x="T4" y="T5"/>
              </a:cxn>
              <a:cxn ang="0">
                <a:pos x="T6" y="T7"/>
              </a:cxn>
            </a:cxnLst>
            <a:rect l="0" t="0" r="r" b="b"/>
            <a:pathLst>
              <a:path w="7630" h="3942">
                <a:moveTo>
                  <a:pt x="0" y="1263"/>
                </a:moveTo>
                <a:lnTo>
                  <a:pt x="0" y="3942"/>
                </a:lnTo>
                <a:lnTo>
                  <a:pt x="7630" y="3942"/>
                </a:lnTo>
                <a:lnTo>
                  <a:pt x="763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14" name="Title 1"/>
          <p:cNvSpPr>
            <a:spLocks noGrp="1"/>
          </p:cNvSpPr>
          <p:nvPr>
            <p:ph type="title" hasCustomPrompt="1"/>
          </p:nvPr>
        </p:nvSpPr>
        <p:spPr>
          <a:xfrm>
            <a:off x="6807837" y="1160165"/>
            <a:ext cx="4601584" cy="1325563"/>
          </a:xfrm>
        </p:spPr>
        <p:txBody>
          <a:bodyPr anchor="b"/>
          <a:lstStyle>
            <a:lvl1pPr algn="r">
              <a:lnSpc>
                <a:spcPct val="100000"/>
              </a:lnSpc>
              <a:defRPr baseline="0">
                <a:solidFill>
                  <a:schemeClr val="bg1"/>
                </a:solidFill>
                <a:latin typeface="+mj-lt"/>
              </a:defRPr>
            </a:lvl1pPr>
          </a:lstStyle>
          <a:p>
            <a:r>
              <a:rPr lang="en-GB" noProof="0"/>
              <a:t>Add your title here</a:t>
            </a:r>
          </a:p>
        </p:txBody>
      </p:sp>
      <p:sp>
        <p:nvSpPr>
          <p:cNvPr id="15" name="Text Placeholder 19"/>
          <p:cNvSpPr>
            <a:spLocks noGrp="1"/>
          </p:cNvSpPr>
          <p:nvPr>
            <p:ph type="body" sz="quarter" idx="13" hasCustomPrompt="1"/>
          </p:nvPr>
        </p:nvSpPr>
        <p:spPr>
          <a:xfrm>
            <a:off x="6807261" y="2698787"/>
            <a:ext cx="4602163" cy="978910"/>
          </a:xfrm>
          <a:prstGeom prst="rect">
            <a:avLst/>
          </a:prstGeom>
        </p:spPr>
        <p:txBody>
          <a:bodyPr>
            <a:noAutofit/>
          </a:bodyPr>
          <a:lstStyle>
            <a:lvl1pPr marL="0" indent="0" algn="r">
              <a:lnSpc>
                <a:spcPct val="100000"/>
              </a:lnSpc>
              <a:buNone/>
              <a:defRPr sz="2400" baseline="0">
                <a:solidFill>
                  <a:schemeClr val="bg1"/>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GB" noProof="0"/>
              <a:t>Insert your subheading here to support your heading</a:t>
            </a:r>
          </a:p>
        </p:txBody>
      </p:sp>
      <p:sp>
        <p:nvSpPr>
          <p:cNvPr id="9" name="Text Placeholder 97"/>
          <p:cNvSpPr>
            <a:spLocks noGrp="1"/>
          </p:cNvSpPr>
          <p:nvPr>
            <p:ph type="body" sz="quarter" idx="15" hasCustomPrompt="1"/>
          </p:nvPr>
        </p:nvSpPr>
        <p:spPr>
          <a:xfrm>
            <a:off x="8790229" y="5513064"/>
            <a:ext cx="2619201" cy="1058862"/>
          </a:xfrm>
          <a:prstGeom prst="rect">
            <a:avLst/>
          </a:prstGeom>
        </p:spPr>
        <p:txBody>
          <a:bodyPr anchor="b">
            <a:normAutofit/>
          </a:bodyPr>
          <a:lstStyle>
            <a:lvl1pPr marL="0" indent="0" algn="r">
              <a:lnSpc>
                <a:spcPct val="100000"/>
              </a:lnSpc>
              <a:spcBef>
                <a:spcPts val="0"/>
              </a:spcBef>
              <a:buNone/>
              <a:defRPr sz="1200" baseline="0">
                <a:solidFill>
                  <a:schemeClr val="bg1"/>
                </a:solidFill>
                <a:latin typeface="+mn-lt"/>
              </a:defRPr>
            </a:lvl1pPr>
          </a:lstStyle>
          <a:p>
            <a:pPr lvl="0"/>
            <a:r>
              <a:rPr lang="en-GB" noProof="0"/>
              <a:t>Insert Author, </a:t>
            </a:r>
            <a:br>
              <a:rPr lang="en-GB" noProof="0"/>
            </a:br>
            <a:r>
              <a:rPr lang="en-GB" noProof="0"/>
              <a:t>department, </a:t>
            </a:r>
            <a:br>
              <a:rPr lang="en-GB" noProof="0"/>
            </a:br>
            <a:r>
              <a:rPr lang="en-GB" noProof="0"/>
              <a:t>date, place</a:t>
            </a:r>
          </a:p>
        </p:txBody>
      </p:sp>
      <p:sp>
        <p:nvSpPr>
          <p:cNvPr id="19"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85000"/>
                  </a:schemeClr>
                </a:solidFill>
                <a:latin typeface="+mj-lt"/>
              </a:defRPr>
            </a:lvl1pPr>
          </a:lstStyle>
          <a:p>
            <a:r>
              <a:rPr lang="en-GB" noProof="0"/>
              <a:t>© Amadeus IT Group and its affiliates and subsidiaries</a:t>
            </a:r>
          </a:p>
        </p:txBody>
      </p:sp>
      <p:sp>
        <p:nvSpPr>
          <p:cNvPr id="12" name="Marcador de posición de imagen 34"/>
          <p:cNvSpPr>
            <a:spLocks noGrp="1"/>
          </p:cNvSpPr>
          <p:nvPr>
            <p:ph type="pic" sz="quarter" idx="16" hasCustomPrompt="1"/>
          </p:nvPr>
        </p:nvSpPr>
        <p:spPr>
          <a:xfrm>
            <a:off x="-6547" y="1160164"/>
            <a:ext cx="4999609" cy="5774817"/>
          </a:xfrm>
          <a:custGeom>
            <a:avLst/>
            <a:gdLst>
              <a:gd name="connsiteX0" fmla="*/ 5273631 w 6666145"/>
              <a:gd name="connsiteY0" fmla="*/ 726 h 6276346"/>
              <a:gd name="connsiteX1" fmla="*/ 6666145 w 6666145"/>
              <a:gd name="connsiteY1" fmla="*/ 2806264 h 6276346"/>
              <a:gd name="connsiteX2" fmla="*/ 4880200 w 6666145"/>
              <a:gd name="connsiteY2" fmla="*/ 6276346 h 6276346"/>
              <a:gd name="connsiteX3" fmla="*/ 0 w 6666145"/>
              <a:gd name="connsiteY3" fmla="*/ 6276346 h 6276346"/>
              <a:gd name="connsiteX4" fmla="*/ 0 w 6666145"/>
              <a:gd name="connsiteY4" fmla="*/ 1755562 h 6276346"/>
              <a:gd name="connsiteX5" fmla="*/ 4956345 w 6666145"/>
              <a:gd name="connsiteY5" fmla="*/ 48171 h 6276346"/>
              <a:gd name="connsiteX6" fmla="*/ 5273631 w 6666145"/>
              <a:gd name="connsiteY6" fmla="*/ 726 h 627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6145" h="6276346">
                <a:moveTo>
                  <a:pt x="5273631" y="726"/>
                </a:moveTo>
                <a:cubicBezTo>
                  <a:pt x="6239757" y="42460"/>
                  <a:pt x="6666145" y="1872859"/>
                  <a:pt x="6666145" y="2806264"/>
                </a:cubicBezTo>
                <a:cubicBezTo>
                  <a:pt x="6666145" y="4237155"/>
                  <a:pt x="5960074" y="5502145"/>
                  <a:pt x="4880200" y="6276346"/>
                </a:cubicBezTo>
                <a:cubicBezTo>
                  <a:pt x="4880200" y="6276346"/>
                  <a:pt x="4880200" y="6276346"/>
                  <a:pt x="0" y="6276346"/>
                </a:cubicBezTo>
                <a:cubicBezTo>
                  <a:pt x="0" y="6276346"/>
                  <a:pt x="0" y="6276346"/>
                  <a:pt x="0" y="1755562"/>
                </a:cubicBezTo>
                <a:cubicBezTo>
                  <a:pt x="0" y="1755562"/>
                  <a:pt x="0" y="1755562"/>
                  <a:pt x="4956345" y="48171"/>
                </a:cubicBezTo>
                <a:cubicBezTo>
                  <a:pt x="5067966" y="11233"/>
                  <a:pt x="5173687" y="-3592"/>
                  <a:pt x="5273631" y="726"/>
                </a:cubicBezTo>
                <a:close/>
              </a:path>
            </a:pathLst>
          </a:custGeom>
          <a:solidFill>
            <a:schemeClr val="accent4"/>
          </a:solidFill>
        </p:spPr>
        <p:txBody>
          <a:bodyPr wrap="square" anchor="ctr">
            <a:noAutofit/>
          </a:bodyPr>
          <a:lstStyle>
            <a:lvl1pPr marL="0" indent="0" algn="ctr">
              <a:buNone/>
              <a:defRPr baseline="0"/>
            </a:lvl1pPr>
          </a:lstStyle>
          <a:p>
            <a:br>
              <a:rPr lang="en-GB" noProof="0"/>
            </a:br>
            <a:br>
              <a:rPr lang="en-GB" noProof="0"/>
            </a:br>
            <a:br>
              <a:rPr lang="en-GB" noProof="0"/>
            </a:br>
            <a:br>
              <a:rPr lang="en-GB" noProof="0"/>
            </a:br>
            <a:r>
              <a:rPr lang="en-GB" noProof="0"/>
              <a:t>Insert your picture here</a:t>
            </a:r>
          </a:p>
        </p:txBody>
      </p:sp>
      <p:sp>
        <p:nvSpPr>
          <p:cNvPr id="10" name="Freeform 5"/>
          <p:cNvSpPr>
            <a:spLocks noEditPoints="1"/>
          </p:cNvSpPr>
          <p:nvPr userDrawn="1"/>
        </p:nvSpPr>
        <p:spPr bwMode="auto">
          <a:xfrm>
            <a:off x="517319" y="490534"/>
            <a:ext cx="1267005" cy="175624"/>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1066132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NO photo ll">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6348" y="0"/>
            <a:ext cx="12198351" cy="6858000"/>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sp>
        <p:nvSpPr>
          <p:cNvPr id="11" name="Freeform 5"/>
          <p:cNvSpPr>
            <a:spLocks/>
          </p:cNvSpPr>
          <p:nvPr userDrawn="1"/>
        </p:nvSpPr>
        <p:spPr bwMode="auto">
          <a:xfrm>
            <a:off x="3081003" y="996683"/>
            <a:ext cx="8241679" cy="5879190"/>
          </a:xfrm>
          <a:custGeom>
            <a:avLst/>
            <a:gdLst>
              <a:gd name="T0" fmla="*/ 1104 w 1265"/>
              <a:gd name="T1" fmla="*/ 110 h 903"/>
              <a:gd name="T2" fmla="*/ 427 w 1265"/>
              <a:gd name="T3" fmla="*/ 25 h 903"/>
              <a:gd name="T4" fmla="*/ 169 w 1265"/>
              <a:gd name="T5" fmla="*/ 59 h 903"/>
              <a:gd name="T6" fmla="*/ 169 w 1265"/>
              <a:gd name="T7" fmla="*/ 59 h 903"/>
              <a:gd name="T8" fmla="*/ 169 w 1265"/>
              <a:gd name="T9" fmla="*/ 59 h 903"/>
              <a:gd name="T10" fmla="*/ 82 w 1265"/>
              <a:gd name="T11" fmla="*/ 221 h 903"/>
              <a:gd name="T12" fmla="*/ 32 w 1265"/>
              <a:gd name="T13" fmla="*/ 407 h 903"/>
              <a:gd name="T14" fmla="*/ 190 w 1265"/>
              <a:gd name="T15" fmla="*/ 663 h 903"/>
              <a:gd name="T16" fmla="*/ 489 w 1265"/>
              <a:gd name="T17" fmla="*/ 903 h 903"/>
              <a:gd name="T18" fmla="*/ 1129 w 1265"/>
              <a:gd name="T19" fmla="*/ 903 h 903"/>
              <a:gd name="T20" fmla="*/ 1247 w 1265"/>
              <a:gd name="T21" fmla="*/ 327 h 903"/>
              <a:gd name="T22" fmla="*/ 1104 w 1265"/>
              <a:gd name="T23" fmla="*/ 11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5" h="903">
                <a:moveTo>
                  <a:pt x="1104" y="110"/>
                </a:moveTo>
                <a:cubicBezTo>
                  <a:pt x="427" y="25"/>
                  <a:pt x="427" y="25"/>
                  <a:pt x="427" y="25"/>
                </a:cubicBezTo>
                <a:cubicBezTo>
                  <a:pt x="338" y="16"/>
                  <a:pt x="243" y="0"/>
                  <a:pt x="169" y="59"/>
                </a:cubicBezTo>
                <a:cubicBezTo>
                  <a:pt x="169" y="59"/>
                  <a:pt x="169" y="59"/>
                  <a:pt x="169" y="59"/>
                </a:cubicBezTo>
                <a:cubicBezTo>
                  <a:pt x="169" y="59"/>
                  <a:pt x="169" y="59"/>
                  <a:pt x="169" y="59"/>
                </a:cubicBezTo>
                <a:cubicBezTo>
                  <a:pt x="117" y="101"/>
                  <a:pt x="99" y="158"/>
                  <a:pt x="82" y="221"/>
                </a:cubicBezTo>
                <a:cubicBezTo>
                  <a:pt x="32" y="407"/>
                  <a:pt x="32" y="407"/>
                  <a:pt x="32" y="407"/>
                </a:cubicBezTo>
                <a:cubicBezTo>
                  <a:pt x="0" y="523"/>
                  <a:pt x="113" y="599"/>
                  <a:pt x="190" y="663"/>
                </a:cubicBezTo>
                <a:cubicBezTo>
                  <a:pt x="190" y="663"/>
                  <a:pt x="355" y="796"/>
                  <a:pt x="489" y="903"/>
                </a:cubicBezTo>
                <a:cubicBezTo>
                  <a:pt x="1129" y="903"/>
                  <a:pt x="1129" y="903"/>
                  <a:pt x="1129" y="903"/>
                </a:cubicBezTo>
                <a:cubicBezTo>
                  <a:pt x="1247" y="327"/>
                  <a:pt x="1247" y="327"/>
                  <a:pt x="1247" y="327"/>
                </a:cubicBezTo>
                <a:cubicBezTo>
                  <a:pt x="1265" y="222"/>
                  <a:pt x="1211" y="126"/>
                  <a:pt x="1104" y="11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s-ES"/>
          </a:p>
        </p:txBody>
      </p:sp>
      <p:sp>
        <p:nvSpPr>
          <p:cNvPr id="86" name="Freeform 31"/>
          <p:cNvSpPr>
            <a:spLocks/>
          </p:cNvSpPr>
          <p:nvPr userDrawn="1"/>
        </p:nvSpPr>
        <p:spPr bwMode="auto">
          <a:xfrm>
            <a:off x="38109" y="298464"/>
            <a:ext cx="12112625" cy="6257925"/>
          </a:xfrm>
          <a:custGeom>
            <a:avLst/>
            <a:gdLst>
              <a:gd name="T0" fmla="*/ 0 w 7630"/>
              <a:gd name="T1" fmla="*/ 1263 h 3942"/>
              <a:gd name="T2" fmla="*/ 0 w 7630"/>
              <a:gd name="T3" fmla="*/ 3942 h 3942"/>
              <a:gd name="T4" fmla="*/ 7630 w 7630"/>
              <a:gd name="T5" fmla="*/ 3942 h 3942"/>
              <a:gd name="T6" fmla="*/ 7630 w 7630"/>
              <a:gd name="T7" fmla="*/ 0 h 3942"/>
            </a:gdLst>
            <a:ahLst/>
            <a:cxnLst>
              <a:cxn ang="0">
                <a:pos x="T0" y="T1"/>
              </a:cxn>
              <a:cxn ang="0">
                <a:pos x="T2" y="T3"/>
              </a:cxn>
              <a:cxn ang="0">
                <a:pos x="T4" y="T5"/>
              </a:cxn>
              <a:cxn ang="0">
                <a:pos x="T6" y="T7"/>
              </a:cxn>
            </a:cxnLst>
            <a:rect l="0" t="0" r="r" b="b"/>
            <a:pathLst>
              <a:path w="7630" h="3942">
                <a:moveTo>
                  <a:pt x="0" y="1263"/>
                </a:moveTo>
                <a:lnTo>
                  <a:pt x="0" y="3942"/>
                </a:lnTo>
                <a:lnTo>
                  <a:pt x="7630" y="3942"/>
                </a:lnTo>
                <a:lnTo>
                  <a:pt x="763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95" name="Title 1"/>
          <p:cNvSpPr>
            <a:spLocks noGrp="1"/>
          </p:cNvSpPr>
          <p:nvPr>
            <p:ph type="title" hasCustomPrompt="1"/>
          </p:nvPr>
        </p:nvSpPr>
        <p:spPr>
          <a:xfrm>
            <a:off x="2235201" y="1801092"/>
            <a:ext cx="7467796" cy="1913318"/>
          </a:xfrm>
        </p:spPr>
        <p:txBody>
          <a:bodyPr anchor="b"/>
          <a:lstStyle>
            <a:lvl1pPr algn="r">
              <a:lnSpc>
                <a:spcPct val="100000"/>
              </a:lnSpc>
              <a:defRPr baseline="0">
                <a:solidFill>
                  <a:schemeClr val="tx2"/>
                </a:solidFill>
                <a:latin typeface="+mj-lt"/>
              </a:defRPr>
            </a:lvl1pPr>
          </a:lstStyle>
          <a:p>
            <a:r>
              <a:rPr lang="en-GB" noProof="0"/>
              <a:t>Add your title here</a:t>
            </a:r>
          </a:p>
        </p:txBody>
      </p:sp>
      <p:sp>
        <p:nvSpPr>
          <p:cNvPr id="96" name="Text Placeholder 19"/>
          <p:cNvSpPr>
            <a:spLocks noGrp="1"/>
          </p:cNvSpPr>
          <p:nvPr>
            <p:ph type="body" sz="quarter" idx="13" hasCustomPrompt="1"/>
          </p:nvPr>
        </p:nvSpPr>
        <p:spPr>
          <a:xfrm>
            <a:off x="2234263" y="3961324"/>
            <a:ext cx="7468733" cy="381563"/>
          </a:xfrm>
          <a:prstGeom prst="rect">
            <a:avLst/>
          </a:prstGeom>
        </p:spPr>
        <p:txBody>
          <a:bodyPr>
            <a:noAutofit/>
          </a:bodyPr>
          <a:lstStyle>
            <a:lvl1pPr marL="0" indent="0" algn="r">
              <a:lnSpc>
                <a:spcPct val="100000"/>
              </a:lnSpc>
              <a:buNone/>
              <a:defRPr sz="2400" baseline="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GB" noProof="0"/>
              <a:t>Insert your subheading here to support your heading</a:t>
            </a:r>
          </a:p>
        </p:txBody>
      </p:sp>
      <p:sp>
        <p:nvSpPr>
          <p:cNvPr id="14" name="Text Placeholder 97"/>
          <p:cNvSpPr>
            <a:spLocks noGrp="1"/>
          </p:cNvSpPr>
          <p:nvPr>
            <p:ph type="body" sz="quarter" idx="15" hasCustomPrompt="1"/>
          </p:nvPr>
        </p:nvSpPr>
        <p:spPr>
          <a:xfrm>
            <a:off x="7083801" y="5091546"/>
            <a:ext cx="2619201" cy="1058862"/>
          </a:xfrm>
          <a:prstGeom prst="rect">
            <a:avLst/>
          </a:prstGeom>
        </p:spPr>
        <p:txBody>
          <a:bodyPr anchor="b">
            <a:normAutofit/>
          </a:bodyPr>
          <a:lstStyle>
            <a:lvl1pPr marL="0" indent="0" algn="r">
              <a:lnSpc>
                <a:spcPct val="100000"/>
              </a:lnSpc>
              <a:spcBef>
                <a:spcPts val="0"/>
              </a:spcBef>
              <a:buNone/>
              <a:defRPr sz="1200" baseline="0">
                <a:solidFill>
                  <a:srgbClr val="323232"/>
                </a:solidFill>
              </a:defRPr>
            </a:lvl1pPr>
          </a:lstStyle>
          <a:p>
            <a:pPr lvl="0"/>
            <a:r>
              <a:rPr lang="en-GB" noProof="0"/>
              <a:t>Insert Author, </a:t>
            </a:r>
            <a:br>
              <a:rPr lang="en-GB" noProof="0"/>
            </a:br>
            <a:r>
              <a:rPr lang="en-GB" noProof="0"/>
              <a:t>department, </a:t>
            </a:r>
            <a:br>
              <a:rPr lang="en-GB" noProof="0"/>
            </a:br>
            <a:r>
              <a:rPr lang="en-GB" noProof="0"/>
              <a:t>date, place</a:t>
            </a:r>
          </a:p>
        </p:txBody>
      </p:sp>
      <p:sp>
        <p:nvSpPr>
          <p:cNvPr id="21"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85000"/>
                  </a:schemeClr>
                </a:solidFill>
                <a:latin typeface="+mj-lt"/>
              </a:defRPr>
            </a:lvl1pPr>
          </a:lstStyle>
          <a:p>
            <a:r>
              <a:rPr lang="en-GB" noProof="0"/>
              <a:t>© Amadeus IT Group and its affiliates and subsidiaries</a:t>
            </a:r>
          </a:p>
        </p:txBody>
      </p:sp>
      <p:sp>
        <p:nvSpPr>
          <p:cNvPr id="10" name="Freeform 5"/>
          <p:cNvSpPr>
            <a:spLocks noEditPoints="1"/>
          </p:cNvSpPr>
          <p:nvPr userDrawn="1"/>
        </p:nvSpPr>
        <p:spPr bwMode="auto">
          <a:xfrm>
            <a:off x="517319" y="490534"/>
            <a:ext cx="1267005" cy="175624"/>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1414636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with photo background l">
    <p:bg>
      <p:bgPr>
        <a:solidFill>
          <a:schemeClr val="bg1"/>
        </a:solidFill>
        <a:effectLst/>
      </p:bgPr>
    </p:bg>
    <p:spTree>
      <p:nvGrpSpPr>
        <p:cNvPr id="1" name=""/>
        <p:cNvGrpSpPr/>
        <p:nvPr/>
      </p:nvGrpSpPr>
      <p:grpSpPr>
        <a:xfrm>
          <a:off x="0" y="0"/>
          <a:ext cx="0" cy="0"/>
          <a:chOff x="0" y="0"/>
          <a:chExt cx="0" cy="0"/>
        </a:xfrm>
      </p:grpSpPr>
      <p:sp>
        <p:nvSpPr>
          <p:cNvPr id="61" name="Picture Placeholder 6"/>
          <p:cNvSpPr>
            <a:spLocks noGrp="1"/>
          </p:cNvSpPr>
          <p:nvPr>
            <p:ph type="pic" sz="quarter" idx="12" hasCustomPrompt="1"/>
          </p:nvPr>
        </p:nvSpPr>
        <p:spPr>
          <a:xfrm>
            <a:off x="0" y="-1588"/>
            <a:ext cx="12192000" cy="6858000"/>
          </a:xfrm>
          <a:prstGeom prst="rect">
            <a:avLst/>
          </a:prstGeom>
          <a:solidFill>
            <a:schemeClr val="accent4"/>
          </a:solidFill>
        </p:spPr>
        <p:txBody>
          <a:bodyPr anchor="ctr">
            <a:normAutofit/>
          </a:bodyPr>
          <a:lstStyle>
            <a:lvl1pPr marL="0" indent="0" algn="l">
              <a:buNone/>
              <a:defRPr sz="1800" b="1" baseline="0"/>
            </a:lvl1pPr>
          </a:lstStyle>
          <a:p>
            <a:r>
              <a:rPr lang="en-GB" noProof="0"/>
              <a:t>                                       Insert your photo here &gt;</a:t>
            </a:r>
          </a:p>
        </p:txBody>
      </p:sp>
      <p:sp>
        <p:nvSpPr>
          <p:cNvPr id="86" name="Freeform 31"/>
          <p:cNvSpPr>
            <a:spLocks/>
          </p:cNvSpPr>
          <p:nvPr userDrawn="1"/>
        </p:nvSpPr>
        <p:spPr bwMode="auto">
          <a:xfrm>
            <a:off x="38109" y="298464"/>
            <a:ext cx="12112625" cy="6257925"/>
          </a:xfrm>
          <a:custGeom>
            <a:avLst/>
            <a:gdLst>
              <a:gd name="T0" fmla="*/ 0 w 7630"/>
              <a:gd name="T1" fmla="*/ 1263 h 3942"/>
              <a:gd name="T2" fmla="*/ 0 w 7630"/>
              <a:gd name="T3" fmla="*/ 3942 h 3942"/>
              <a:gd name="T4" fmla="*/ 7630 w 7630"/>
              <a:gd name="T5" fmla="*/ 3942 h 3942"/>
              <a:gd name="T6" fmla="*/ 7630 w 7630"/>
              <a:gd name="T7" fmla="*/ 0 h 3942"/>
            </a:gdLst>
            <a:ahLst/>
            <a:cxnLst>
              <a:cxn ang="0">
                <a:pos x="T0" y="T1"/>
              </a:cxn>
              <a:cxn ang="0">
                <a:pos x="T2" y="T3"/>
              </a:cxn>
              <a:cxn ang="0">
                <a:pos x="T4" y="T5"/>
              </a:cxn>
              <a:cxn ang="0">
                <a:pos x="T6" y="T7"/>
              </a:cxn>
            </a:cxnLst>
            <a:rect l="0" t="0" r="r" b="b"/>
            <a:pathLst>
              <a:path w="7630" h="3942">
                <a:moveTo>
                  <a:pt x="0" y="1263"/>
                </a:moveTo>
                <a:lnTo>
                  <a:pt x="0" y="3942"/>
                </a:lnTo>
                <a:lnTo>
                  <a:pt x="7630" y="3942"/>
                </a:lnTo>
                <a:lnTo>
                  <a:pt x="763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9" name="Text Placeholder 97"/>
          <p:cNvSpPr>
            <a:spLocks noGrp="1"/>
          </p:cNvSpPr>
          <p:nvPr>
            <p:ph type="body" sz="quarter" idx="15" hasCustomPrompt="1"/>
          </p:nvPr>
        </p:nvSpPr>
        <p:spPr>
          <a:xfrm>
            <a:off x="7970109" y="5495997"/>
            <a:ext cx="3541587" cy="1058862"/>
          </a:xfrm>
          <a:prstGeom prst="rect">
            <a:avLst/>
          </a:prstGeom>
        </p:spPr>
        <p:txBody>
          <a:bodyPr anchor="b">
            <a:normAutofit/>
          </a:bodyPr>
          <a:lstStyle>
            <a:lvl1pPr marL="0" indent="0" algn="r">
              <a:lnSpc>
                <a:spcPct val="100000"/>
              </a:lnSpc>
              <a:spcBef>
                <a:spcPts val="0"/>
              </a:spcBef>
              <a:buNone/>
              <a:defRPr sz="1200" baseline="0">
                <a:solidFill>
                  <a:schemeClr val="bg1"/>
                </a:solidFill>
              </a:defRPr>
            </a:lvl1pPr>
          </a:lstStyle>
          <a:p>
            <a:pPr lvl="0"/>
            <a:r>
              <a:rPr lang="en-GB" noProof="0"/>
              <a:t>Insert Author, </a:t>
            </a:r>
            <a:br>
              <a:rPr lang="en-GB" noProof="0"/>
            </a:br>
            <a:r>
              <a:rPr lang="en-GB" noProof="0"/>
              <a:t>department, </a:t>
            </a:r>
            <a:br>
              <a:rPr lang="en-GB" noProof="0"/>
            </a:br>
            <a:r>
              <a:rPr lang="en-GB" noProof="0"/>
              <a:t>date, place</a:t>
            </a:r>
          </a:p>
        </p:txBody>
      </p:sp>
      <p:sp>
        <p:nvSpPr>
          <p:cNvPr id="31" name="Title 1"/>
          <p:cNvSpPr>
            <a:spLocks noGrp="1"/>
          </p:cNvSpPr>
          <p:nvPr>
            <p:ph type="title" hasCustomPrompt="1"/>
          </p:nvPr>
        </p:nvSpPr>
        <p:spPr>
          <a:xfrm>
            <a:off x="6022110" y="2458245"/>
            <a:ext cx="5489593" cy="1727779"/>
          </a:xfrm>
        </p:spPr>
        <p:txBody>
          <a:bodyPr anchor="b"/>
          <a:lstStyle>
            <a:lvl1pPr algn="r">
              <a:lnSpc>
                <a:spcPct val="100000"/>
              </a:lnSpc>
              <a:defRPr baseline="0">
                <a:solidFill>
                  <a:schemeClr val="bg1"/>
                </a:solidFill>
                <a:latin typeface="+mj-lt"/>
              </a:defRPr>
            </a:lvl1pPr>
          </a:lstStyle>
          <a:p>
            <a:r>
              <a:rPr lang="en-GB" noProof="0"/>
              <a:t>Add your title here</a:t>
            </a:r>
          </a:p>
        </p:txBody>
      </p:sp>
      <p:sp>
        <p:nvSpPr>
          <p:cNvPr id="32" name="Text Placeholder 19"/>
          <p:cNvSpPr>
            <a:spLocks noGrp="1"/>
          </p:cNvSpPr>
          <p:nvPr>
            <p:ph type="body" sz="quarter" idx="13" hasCustomPrompt="1"/>
          </p:nvPr>
        </p:nvSpPr>
        <p:spPr>
          <a:xfrm>
            <a:off x="6021664" y="4373324"/>
            <a:ext cx="5490033" cy="498992"/>
          </a:xfrm>
          <a:prstGeom prst="rect">
            <a:avLst/>
          </a:prstGeom>
        </p:spPr>
        <p:txBody>
          <a:bodyPr>
            <a:noAutofit/>
          </a:bodyPr>
          <a:lstStyle>
            <a:lvl1pPr marL="0" indent="0" algn="r">
              <a:lnSpc>
                <a:spcPct val="100000"/>
              </a:lnSpc>
              <a:buNone/>
              <a:defRPr sz="1800" baseline="0">
                <a:solidFill>
                  <a:schemeClr val="bg1"/>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GB" noProof="0"/>
              <a:t>Insert your subheading here to support your heading</a:t>
            </a:r>
          </a:p>
        </p:txBody>
      </p:sp>
      <p:sp>
        <p:nvSpPr>
          <p:cNvPr id="23"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1" name="Freeform 5"/>
          <p:cNvSpPr>
            <a:spLocks noEditPoints="1"/>
          </p:cNvSpPr>
          <p:nvPr userDrawn="1"/>
        </p:nvSpPr>
        <p:spPr bwMode="auto">
          <a:xfrm>
            <a:off x="10554900" y="410012"/>
            <a:ext cx="1267005" cy="175624"/>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36253304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NO photo l">
    <p:bg>
      <p:bgPr>
        <a:solidFill>
          <a:schemeClr val="bg1"/>
        </a:solidFill>
        <a:effectLst/>
      </p:bgPr>
    </p:bg>
    <p:spTree>
      <p:nvGrpSpPr>
        <p:cNvPr id="1" name=""/>
        <p:cNvGrpSpPr/>
        <p:nvPr/>
      </p:nvGrpSpPr>
      <p:grpSpPr>
        <a:xfrm>
          <a:off x="0" y="0"/>
          <a:ext cx="0" cy="0"/>
          <a:chOff x="0" y="0"/>
          <a:chExt cx="0" cy="0"/>
        </a:xfrm>
      </p:grpSpPr>
      <p:sp>
        <p:nvSpPr>
          <p:cNvPr id="11" name="Freeform 5"/>
          <p:cNvSpPr>
            <a:spLocks/>
          </p:cNvSpPr>
          <p:nvPr userDrawn="1"/>
        </p:nvSpPr>
        <p:spPr bwMode="auto">
          <a:xfrm>
            <a:off x="-21430" y="0"/>
            <a:ext cx="6740885" cy="6858000"/>
          </a:xfrm>
          <a:custGeom>
            <a:avLst/>
            <a:gdLst>
              <a:gd name="T0" fmla="*/ 1140 w 1200"/>
              <a:gd name="T1" fmla="*/ 388 h 988"/>
              <a:gd name="T2" fmla="*/ 1140 w 1200"/>
              <a:gd name="T3" fmla="*/ 388 h 988"/>
              <a:gd name="T4" fmla="*/ 1069 w 1200"/>
              <a:gd name="T5" fmla="*/ 7 h 988"/>
              <a:gd name="T6" fmla="*/ 1062 w 1200"/>
              <a:gd name="T7" fmla="*/ 0 h 988"/>
              <a:gd name="T8" fmla="*/ 0 w 1200"/>
              <a:gd name="T9" fmla="*/ 0 h 988"/>
              <a:gd name="T10" fmla="*/ 0 w 1200"/>
              <a:gd name="T11" fmla="*/ 988 h 988"/>
              <a:gd name="T12" fmla="*/ 479 w 1200"/>
              <a:gd name="T13" fmla="*/ 988 h 988"/>
              <a:gd name="T14" fmla="*/ 986 w 1200"/>
              <a:gd name="T15" fmla="*/ 561 h 988"/>
              <a:gd name="T16" fmla="*/ 1140 w 1200"/>
              <a:gd name="T17" fmla="*/ 388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0" h="988">
                <a:moveTo>
                  <a:pt x="1140" y="388"/>
                </a:moveTo>
                <a:cubicBezTo>
                  <a:pt x="1140" y="388"/>
                  <a:pt x="1140" y="388"/>
                  <a:pt x="1140" y="388"/>
                </a:cubicBezTo>
                <a:cubicBezTo>
                  <a:pt x="1200" y="262"/>
                  <a:pt x="1167" y="104"/>
                  <a:pt x="1069" y="7"/>
                </a:cubicBezTo>
                <a:cubicBezTo>
                  <a:pt x="1067" y="4"/>
                  <a:pt x="1064" y="2"/>
                  <a:pt x="1062" y="0"/>
                </a:cubicBezTo>
                <a:cubicBezTo>
                  <a:pt x="0" y="0"/>
                  <a:pt x="0" y="0"/>
                  <a:pt x="0" y="0"/>
                </a:cubicBezTo>
                <a:cubicBezTo>
                  <a:pt x="0" y="988"/>
                  <a:pt x="0" y="988"/>
                  <a:pt x="0" y="988"/>
                </a:cubicBezTo>
                <a:cubicBezTo>
                  <a:pt x="479" y="988"/>
                  <a:pt x="479" y="988"/>
                  <a:pt x="479" y="988"/>
                </a:cubicBezTo>
                <a:cubicBezTo>
                  <a:pt x="986" y="561"/>
                  <a:pt x="986" y="561"/>
                  <a:pt x="986" y="561"/>
                </a:cubicBezTo>
                <a:cubicBezTo>
                  <a:pt x="1045" y="511"/>
                  <a:pt x="1105" y="463"/>
                  <a:pt x="1140" y="388"/>
                </a:cubicBezTo>
                <a:close/>
              </a:path>
            </a:pathLst>
          </a:custGeom>
          <a:gradFill>
            <a:gsLst>
              <a:gs pos="0">
                <a:srgbClr val="005EB8"/>
              </a:gs>
              <a:gs pos="100000">
                <a:srgbClr val="00A9E0">
                  <a:alpha val="70999"/>
                </a:srgbClr>
              </a:gs>
            </a:gsLst>
            <a:lin ang="5400000" scaled="1"/>
          </a:gradFill>
          <a:ln>
            <a:noFill/>
          </a:ln>
        </p:spPr>
        <p:txBody>
          <a:bodyPr vert="horz" wrap="square" lIns="68580" tIns="34290" rIns="68580" bIns="34290" numCol="1" anchor="t" anchorCtr="0" compatLnSpc="1">
            <a:prstTxWarp prst="textNoShape">
              <a:avLst/>
            </a:prstTxWarp>
          </a:bodyPr>
          <a:lstStyle/>
          <a:p>
            <a:endParaRPr lang="en-GB" sz="1350" noProof="0"/>
          </a:p>
        </p:txBody>
      </p:sp>
      <p:sp>
        <p:nvSpPr>
          <p:cNvPr id="86" name="Freeform 31"/>
          <p:cNvSpPr>
            <a:spLocks/>
          </p:cNvSpPr>
          <p:nvPr userDrawn="1"/>
        </p:nvSpPr>
        <p:spPr bwMode="auto">
          <a:xfrm>
            <a:off x="38109" y="298464"/>
            <a:ext cx="12112625" cy="6257925"/>
          </a:xfrm>
          <a:custGeom>
            <a:avLst/>
            <a:gdLst>
              <a:gd name="T0" fmla="*/ 0 w 7630"/>
              <a:gd name="T1" fmla="*/ 1263 h 3942"/>
              <a:gd name="T2" fmla="*/ 0 w 7630"/>
              <a:gd name="T3" fmla="*/ 3942 h 3942"/>
              <a:gd name="T4" fmla="*/ 7630 w 7630"/>
              <a:gd name="T5" fmla="*/ 3942 h 3942"/>
              <a:gd name="T6" fmla="*/ 7630 w 7630"/>
              <a:gd name="T7" fmla="*/ 0 h 3942"/>
            </a:gdLst>
            <a:ahLst/>
            <a:cxnLst>
              <a:cxn ang="0">
                <a:pos x="T0" y="T1"/>
              </a:cxn>
              <a:cxn ang="0">
                <a:pos x="T2" y="T3"/>
              </a:cxn>
              <a:cxn ang="0">
                <a:pos x="T4" y="T5"/>
              </a:cxn>
              <a:cxn ang="0">
                <a:pos x="T6" y="T7"/>
              </a:cxn>
            </a:cxnLst>
            <a:rect l="0" t="0" r="r" b="b"/>
            <a:pathLst>
              <a:path w="7630" h="3942">
                <a:moveTo>
                  <a:pt x="0" y="1263"/>
                </a:moveTo>
                <a:lnTo>
                  <a:pt x="0" y="3942"/>
                </a:lnTo>
                <a:lnTo>
                  <a:pt x="7630" y="3942"/>
                </a:lnTo>
                <a:lnTo>
                  <a:pt x="763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16" name="Title 1"/>
          <p:cNvSpPr>
            <a:spLocks noGrp="1"/>
          </p:cNvSpPr>
          <p:nvPr>
            <p:ph type="title" hasCustomPrompt="1"/>
          </p:nvPr>
        </p:nvSpPr>
        <p:spPr>
          <a:xfrm>
            <a:off x="950456" y="549276"/>
            <a:ext cx="5877064" cy="3213981"/>
          </a:xfrm>
        </p:spPr>
        <p:txBody>
          <a:bodyPr anchor="b"/>
          <a:lstStyle>
            <a:lvl1pPr algn="l">
              <a:lnSpc>
                <a:spcPct val="100000"/>
              </a:lnSpc>
              <a:defRPr baseline="0">
                <a:solidFill>
                  <a:schemeClr val="bg1"/>
                </a:solidFill>
                <a:latin typeface="+mj-lt"/>
              </a:defRPr>
            </a:lvl1pPr>
          </a:lstStyle>
          <a:p>
            <a:r>
              <a:rPr lang="en-GB" noProof="0"/>
              <a:t>Add your title here</a:t>
            </a:r>
          </a:p>
        </p:txBody>
      </p:sp>
      <p:sp>
        <p:nvSpPr>
          <p:cNvPr id="17" name="Text Placeholder 19"/>
          <p:cNvSpPr>
            <a:spLocks noGrp="1"/>
          </p:cNvSpPr>
          <p:nvPr>
            <p:ph type="body" sz="quarter" idx="13" hasCustomPrompt="1"/>
          </p:nvPr>
        </p:nvSpPr>
        <p:spPr>
          <a:xfrm>
            <a:off x="950249" y="3863657"/>
            <a:ext cx="4231352" cy="1045757"/>
          </a:xfrm>
          <a:prstGeom prst="rect">
            <a:avLst/>
          </a:prstGeom>
        </p:spPr>
        <p:txBody>
          <a:bodyPr>
            <a:noAutofit/>
          </a:bodyPr>
          <a:lstStyle>
            <a:lvl1pPr marL="0" indent="0" algn="l">
              <a:lnSpc>
                <a:spcPct val="100000"/>
              </a:lnSpc>
              <a:buNone/>
              <a:defRPr sz="2400" baseline="0">
                <a:solidFill>
                  <a:schemeClr val="bg1"/>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GB" noProof="0"/>
              <a:t>Insert your subheading here to support your heading</a:t>
            </a:r>
          </a:p>
        </p:txBody>
      </p:sp>
      <p:sp>
        <p:nvSpPr>
          <p:cNvPr id="18" name="Text Placeholder 97"/>
          <p:cNvSpPr>
            <a:spLocks noGrp="1"/>
          </p:cNvSpPr>
          <p:nvPr>
            <p:ph type="body" sz="quarter" idx="16" hasCustomPrompt="1"/>
          </p:nvPr>
        </p:nvSpPr>
        <p:spPr>
          <a:xfrm>
            <a:off x="950258" y="5438785"/>
            <a:ext cx="2619201" cy="1058862"/>
          </a:xfrm>
          <a:prstGeom prst="rect">
            <a:avLst/>
          </a:prstGeom>
        </p:spPr>
        <p:txBody>
          <a:bodyPr anchor="b">
            <a:normAutofit/>
          </a:bodyPr>
          <a:lstStyle>
            <a:lvl1pPr marL="0" indent="0" algn="l">
              <a:lnSpc>
                <a:spcPct val="100000"/>
              </a:lnSpc>
              <a:spcBef>
                <a:spcPts val="0"/>
              </a:spcBef>
              <a:buNone/>
              <a:defRPr sz="1200" baseline="0">
                <a:solidFill>
                  <a:schemeClr val="bg1"/>
                </a:solidFill>
              </a:defRPr>
            </a:lvl1pPr>
          </a:lstStyle>
          <a:p>
            <a:pPr lvl="0"/>
            <a:r>
              <a:rPr lang="en-GB" noProof="0"/>
              <a:t>Insert Author, </a:t>
            </a:r>
            <a:br>
              <a:rPr lang="en-GB" noProof="0"/>
            </a:br>
            <a:r>
              <a:rPr lang="en-GB" noProof="0"/>
              <a:t>department, </a:t>
            </a:r>
            <a:br>
              <a:rPr lang="en-GB" noProof="0"/>
            </a:br>
            <a:r>
              <a:rPr lang="en-GB" noProof="0"/>
              <a:t>date, place</a:t>
            </a:r>
          </a:p>
        </p:txBody>
      </p:sp>
      <p:sp>
        <p:nvSpPr>
          <p:cNvPr id="20"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34" name="Freeform 5"/>
          <p:cNvSpPr>
            <a:spLocks noEditPoints="1"/>
          </p:cNvSpPr>
          <p:nvPr userDrawn="1"/>
        </p:nvSpPr>
        <p:spPr bwMode="auto">
          <a:xfrm>
            <a:off x="517319" y="490534"/>
            <a:ext cx="1267005" cy="175624"/>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2490832996"/>
      </p:ext>
    </p:extLst>
  </p:cSld>
  <p:clrMapOvr>
    <a:masterClrMapping/>
  </p:clrMapOvr>
  <p:extLst>
    <p:ext uri="{DCECCB84-F9BA-43D5-87BE-67443E8EF086}">
      <p15:sldGuideLst xmlns:p15="http://schemas.microsoft.com/office/powerpoint/2012/main">
        <p15:guide id="1" orient="horz" pos="4065">
          <p15:clr>
            <a:srgbClr val="FBAE40"/>
          </p15:clr>
        </p15:guide>
        <p15:guide id="2" orient="horz" pos="34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ll">
    <p:bg>
      <p:bgPr>
        <a:solidFill>
          <a:schemeClr val="bg1"/>
        </a:solidFill>
        <a:effectLst/>
      </p:bgPr>
    </p:bg>
    <p:spTree>
      <p:nvGrpSpPr>
        <p:cNvPr id="1" name=""/>
        <p:cNvGrpSpPr/>
        <p:nvPr/>
      </p:nvGrpSpPr>
      <p:grpSpPr>
        <a:xfrm>
          <a:off x="0" y="0"/>
          <a:ext cx="0" cy="0"/>
          <a:chOff x="0" y="0"/>
          <a:chExt cx="0" cy="0"/>
        </a:xfrm>
      </p:grpSpPr>
      <p:sp>
        <p:nvSpPr>
          <p:cNvPr id="100" name="Picture Placeholder 99"/>
          <p:cNvSpPr>
            <a:spLocks noGrp="1"/>
          </p:cNvSpPr>
          <p:nvPr>
            <p:ph type="pic" sz="quarter" idx="14" hasCustomPrompt="1"/>
          </p:nvPr>
        </p:nvSpPr>
        <p:spPr>
          <a:xfrm>
            <a:off x="-6348" y="1436912"/>
            <a:ext cx="12198351" cy="5421092"/>
          </a:xfrm>
          <a:custGeom>
            <a:avLst/>
            <a:gdLst>
              <a:gd name="connsiteX0" fmla="*/ 12198350 w 12198350"/>
              <a:gd name="connsiteY0" fmla="*/ 0 h 6303963"/>
              <a:gd name="connsiteX1" fmla="*/ 12198350 w 12198350"/>
              <a:gd name="connsiteY1" fmla="*/ 6303963 h 6303963"/>
              <a:gd name="connsiteX2" fmla="*/ 0 w 12198350"/>
              <a:gd name="connsiteY2" fmla="*/ 6303963 h 6303963"/>
              <a:gd name="connsiteX3" fmla="*/ 0 w 12198350"/>
              <a:gd name="connsiteY3" fmla="*/ 2020586 h 6303963"/>
              <a:gd name="connsiteX4" fmla="*/ 3333463 w 12198350"/>
              <a:gd name="connsiteY4" fmla="*/ 3978132 h 6303963"/>
              <a:gd name="connsiteX5" fmla="*/ 12121986 w 12198350"/>
              <a:gd name="connsiteY5" fmla="*/ 23225 h 6303963"/>
              <a:gd name="connsiteX6" fmla="*/ 12125306 w 12198350"/>
              <a:gd name="connsiteY6" fmla="*/ 23225 h 6303963"/>
              <a:gd name="connsiteX7" fmla="*/ 12198350 w 12198350"/>
              <a:gd name="connsiteY7" fmla="*/ 0 h 630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350" h="6303963">
                <a:moveTo>
                  <a:pt x="12198350" y="0"/>
                </a:moveTo>
                <a:cubicBezTo>
                  <a:pt x="12198350" y="0"/>
                  <a:pt x="12198350" y="0"/>
                  <a:pt x="12198350" y="6303963"/>
                </a:cubicBezTo>
                <a:cubicBezTo>
                  <a:pt x="12198350" y="6303963"/>
                  <a:pt x="12198350" y="6303963"/>
                  <a:pt x="0" y="6303963"/>
                </a:cubicBezTo>
                <a:cubicBezTo>
                  <a:pt x="0" y="6303963"/>
                  <a:pt x="0" y="6303963"/>
                  <a:pt x="0" y="2020586"/>
                </a:cubicBezTo>
                <a:cubicBezTo>
                  <a:pt x="371861" y="3812239"/>
                  <a:pt x="1683333" y="4233609"/>
                  <a:pt x="3333463" y="3978132"/>
                </a:cubicBezTo>
                <a:cubicBezTo>
                  <a:pt x="6407952" y="3503676"/>
                  <a:pt x="10651145" y="683482"/>
                  <a:pt x="12121986" y="23225"/>
                </a:cubicBezTo>
                <a:cubicBezTo>
                  <a:pt x="12121986" y="23225"/>
                  <a:pt x="12125306" y="23225"/>
                  <a:pt x="12125306" y="23225"/>
                </a:cubicBezTo>
                <a:cubicBezTo>
                  <a:pt x="12148547" y="16589"/>
                  <a:pt x="12175109" y="6636"/>
                  <a:pt x="12198350" y="0"/>
                </a:cubicBezTo>
                <a:close/>
              </a:path>
            </a:pathLst>
          </a:custGeom>
          <a:solidFill>
            <a:schemeClr val="accent4"/>
          </a:solidFill>
          <a:ln>
            <a:noFill/>
          </a:ln>
        </p:spPr>
        <p:txBody>
          <a:bodyPr vert="horz" wrap="square" lIns="252000" tIns="3265200" rIns="144000" bIns="45720" numCol="1" anchor="t" anchorCtr="0" compatLnSpc="1">
            <a:prstTxWarp prst="textNoShape">
              <a:avLst/>
            </a:prstTxWarp>
            <a:normAutofit/>
          </a:bodyPr>
          <a:lstStyle>
            <a:lvl1pPr marL="0" indent="0" algn="ctr" defTabSz="342875">
              <a:lnSpc>
                <a:spcPts val="3075"/>
              </a:lnSpc>
              <a:buNone/>
              <a:defRPr lang="es-ES" sz="1800" dirty="0">
                <a:solidFill>
                  <a:schemeClr val="bg1">
                    <a:lumMod val="50000"/>
                  </a:schemeClr>
                </a:solidFill>
              </a:defRPr>
            </a:lvl1pPr>
          </a:lstStyle>
          <a:p>
            <a:pPr marL="0" lvl="0" algn="ctr" defTabSz="342875">
              <a:lnSpc>
                <a:spcPts val="3075"/>
              </a:lnSpc>
            </a:pPr>
            <a:r>
              <a:rPr lang="en-GB" noProof="0"/>
              <a:t>Insert your picture here</a:t>
            </a:r>
          </a:p>
        </p:txBody>
      </p:sp>
      <p:sp>
        <p:nvSpPr>
          <p:cNvPr id="86" name="Freeform 31"/>
          <p:cNvSpPr>
            <a:spLocks/>
          </p:cNvSpPr>
          <p:nvPr userDrawn="1"/>
        </p:nvSpPr>
        <p:spPr bwMode="auto">
          <a:xfrm>
            <a:off x="38109" y="298464"/>
            <a:ext cx="12112625" cy="6257925"/>
          </a:xfrm>
          <a:custGeom>
            <a:avLst/>
            <a:gdLst>
              <a:gd name="T0" fmla="*/ 0 w 7630"/>
              <a:gd name="T1" fmla="*/ 1263 h 3942"/>
              <a:gd name="T2" fmla="*/ 0 w 7630"/>
              <a:gd name="T3" fmla="*/ 3942 h 3942"/>
              <a:gd name="T4" fmla="*/ 7630 w 7630"/>
              <a:gd name="T5" fmla="*/ 3942 h 3942"/>
              <a:gd name="T6" fmla="*/ 7630 w 7630"/>
              <a:gd name="T7" fmla="*/ 0 h 3942"/>
            </a:gdLst>
            <a:ahLst/>
            <a:cxnLst>
              <a:cxn ang="0">
                <a:pos x="T0" y="T1"/>
              </a:cxn>
              <a:cxn ang="0">
                <a:pos x="T2" y="T3"/>
              </a:cxn>
              <a:cxn ang="0">
                <a:pos x="T4" y="T5"/>
              </a:cxn>
              <a:cxn ang="0">
                <a:pos x="T6" y="T7"/>
              </a:cxn>
            </a:cxnLst>
            <a:rect l="0" t="0" r="r" b="b"/>
            <a:pathLst>
              <a:path w="7630" h="3942">
                <a:moveTo>
                  <a:pt x="0" y="1263"/>
                </a:moveTo>
                <a:lnTo>
                  <a:pt x="0" y="3942"/>
                </a:lnTo>
                <a:lnTo>
                  <a:pt x="7630" y="3942"/>
                </a:lnTo>
                <a:lnTo>
                  <a:pt x="763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95" name="Title 1"/>
          <p:cNvSpPr>
            <a:spLocks noGrp="1"/>
          </p:cNvSpPr>
          <p:nvPr>
            <p:ph type="title" hasCustomPrompt="1"/>
          </p:nvPr>
        </p:nvSpPr>
        <p:spPr>
          <a:xfrm>
            <a:off x="576473" y="1776527"/>
            <a:ext cx="6031363" cy="1570522"/>
          </a:xfrm>
        </p:spPr>
        <p:txBody>
          <a:bodyPr anchor="t">
            <a:noAutofit/>
          </a:bodyPr>
          <a:lstStyle>
            <a:lvl1pPr>
              <a:lnSpc>
                <a:spcPct val="100000"/>
              </a:lnSpc>
              <a:defRPr baseline="0">
                <a:solidFill>
                  <a:schemeClr val="tx2"/>
                </a:solidFill>
                <a:latin typeface="+mj-lt"/>
              </a:defRPr>
            </a:lvl1pPr>
          </a:lstStyle>
          <a:p>
            <a:r>
              <a:rPr lang="en-GB" noProof="0"/>
              <a:t>Divider title here</a:t>
            </a:r>
          </a:p>
        </p:txBody>
      </p:sp>
      <p:sp>
        <p:nvSpPr>
          <p:cNvPr id="20"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85000"/>
                  </a:schemeClr>
                </a:solidFill>
                <a:latin typeface="+mj-lt"/>
              </a:defRPr>
            </a:lvl1pPr>
          </a:lstStyle>
          <a:p>
            <a:r>
              <a:rPr lang="en-GB" noProof="0"/>
              <a:t>© Amadeus IT Group and its affiliates and subsidiaries</a:t>
            </a:r>
          </a:p>
        </p:txBody>
      </p:sp>
      <p:sp>
        <p:nvSpPr>
          <p:cNvPr id="22" name="Marcador de texto 3"/>
          <p:cNvSpPr>
            <a:spLocks noGrp="1"/>
          </p:cNvSpPr>
          <p:nvPr>
            <p:ph type="body" sz="quarter" idx="15" hasCustomPrompt="1"/>
          </p:nvPr>
        </p:nvSpPr>
        <p:spPr>
          <a:xfrm>
            <a:off x="576263" y="727984"/>
            <a:ext cx="1382712" cy="920750"/>
          </a:xfrm>
          <a:prstGeom prst="rect">
            <a:avLst/>
          </a:prstGeom>
        </p:spPr>
        <p:txBody>
          <a:bodyPr>
            <a:noAutofit/>
          </a:bodyPr>
          <a:lstStyle>
            <a:lvl1pPr marL="0" indent="0">
              <a:lnSpc>
                <a:spcPct val="100000"/>
              </a:lnSpc>
              <a:buNone/>
              <a:defRPr sz="4950">
                <a:solidFill>
                  <a:schemeClr val="accent3"/>
                </a:solidFill>
              </a:defRPr>
            </a:lvl1pPr>
          </a:lstStyle>
          <a:p>
            <a:pPr lvl="0"/>
            <a:r>
              <a:rPr lang="en-GB" noProof="0"/>
              <a:t>1.</a:t>
            </a:r>
          </a:p>
        </p:txBody>
      </p:sp>
      <p:sp>
        <p:nvSpPr>
          <p:cNvPr id="9" name="Freeform 5"/>
          <p:cNvSpPr>
            <a:spLocks noEditPoints="1"/>
          </p:cNvSpPr>
          <p:nvPr userDrawn="1"/>
        </p:nvSpPr>
        <p:spPr bwMode="auto">
          <a:xfrm>
            <a:off x="10833517" y="6533899"/>
            <a:ext cx="742135" cy="102870"/>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Tree>
    <p:extLst>
      <p:ext uri="{BB962C8B-B14F-4D97-AF65-F5344CB8AC3E}">
        <p14:creationId xmlns:p14="http://schemas.microsoft.com/office/powerpoint/2010/main" val="27039374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dex pag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68225" y="310463"/>
            <a:ext cx="11252793" cy="596766"/>
          </a:xfrm>
        </p:spPr>
        <p:txBody>
          <a:bodyPr tIns="0" anchor="b"/>
          <a:lstStyle>
            <a:lvl1pPr>
              <a:lnSpc>
                <a:spcPct val="100000"/>
              </a:lnSpc>
              <a:defRPr>
                <a:solidFill>
                  <a:schemeClr val="tx2"/>
                </a:solidFill>
                <a:latin typeface="+mj-lt"/>
              </a:defRPr>
            </a:lvl1pPr>
          </a:lstStyle>
          <a:p>
            <a:r>
              <a:rPr lang="en-GB" noProof="0"/>
              <a:t>Agenda</a:t>
            </a:r>
          </a:p>
        </p:txBody>
      </p:sp>
      <p:sp>
        <p:nvSpPr>
          <p:cNvPr id="5" name="Marcador de texto 4"/>
          <p:cNvSpPr>
            <a:spLocks noGrp="1"/>
          </p:cNvSpPr>
          <p:nvPr>
            <p:ph type="body" sz="quarter" idx="14" hasCustomPrompt="1"/>
          </p:nvPr>
        </p:nvSpPr>
        <p:spPr>
          <a:xfrm>
            <a:off x="302728" y="1470991"/>
            <a:ext cx="11252792" cy="4613152"/>
          </a:xfrm>
          <a:prstGeom prst="rect">
            <a:avLst/>
          </a:prstGeom>
        </p:spPr>
        <p:txBody>
          <a:bodyPr>
            <a:normAutofit/>
          </a:bodyPr>
          <a:lstStyle>
            <a:lvl1pPr marL="457200" indent="-457200">
              <a:lnSpc>
                <a:spcPct val="100000"/>
              </a:lnSpc>
              <a:buClr>
                <a:schemeClr val="accent2"/>
              </a:buClr>
              <a:buSzPct val="100000"/>
              <a:buFont typeface="+mj-lt"/>
              <a:buAutoNum type="arabicPeriod"/>
              <a:defRPr sz="2800" baseline="0">
                <a:solidFill>
                  <a:srgbClr val="323232"/>
                </a:solidFill>
              </a:defRPr>
            </a:lvl1pPr>
            <a:lvl2pPr marL="342875" indent="0">
              <a:buNone/>
              <a:defRPr/>
            </a:lvl2pPr>
            <a:lvl3pPr marL="685749" indent="0">
              <a:buNone/>
              <a:defRPr/>
            </a:lvl3pPr>
            <a:lvl4pPr marL="1028624" indent="0">
              <a:buNone/>
              <a:defRPr/>
            </a:lvl4pPr>
            <a:lvl5pPr marL="1371498" indent="0">
              <a:buNone/>
              <a:defRPr/>
            </a:lvl5pPr>
          </a:lstStyle>
          <a:p>
            <a:pPr lvl="0"/>
            <a:r>
              <a:rPr lang="en-GB" noProof="0"/>
              <a:t>Index 1</a:t>
            </a:r>
          </a:p>
          <a:p>
            <a:pPr lvl="0"/>
            <a:r>
              <a:rPr lang="en-GB" noProof="0"/>
              <a:t>Index 2</a:t>
            </a:r>
          </a:p>
          <a:p>
            <a:pPr lvl="0"/>
            <a:r>
              <a:rPr lang="en-GB" noProof="0"/>
              <a:t>Index 3</a:t>
            </a:r>
          </a:p>
        </p:txBody>
      </p:sp>
      <p:sp>
        <p:nvSpPr>
          <p:cNvPr id="25"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8"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US" noProof="0"/>
              <a:t>© Amadeus IT Group and its affiliates and subsidiaries</a:t>
            </a:r>
            <a:endParaRPr lang="en-GB" noProof="0"/>
          </a:p>
        </p:txBody>
      </p:sp>
    </p:spTree>
    <p:extLst>
      <p:ext uri="{BB962C8B-B14F-4D97-AF65-F5344CB8AC3E}">
        <p14:creationId xmlns:p14="http://schemas.microsoft.com/office/powerpoint/2010/main" val="10586146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s slide">
    <p:spTree>
      <p:nvGrpSpPr>
        <p:cNvPr id="1" name=""/>
        <p:cNvGrpSpPr/>
        <p:nvPr/>
      </p:nvGrpSpPr>
      <p:grpSpPr>
        <a:xfrm>
          <a:off x="0" y="0"/>
          <a:ext cx="0" cy="0"/>
          <a:chOff x="0" y="0"/>
          <a:chExt cx="0" cy="0"/>
        </a:xfrm>
      </p:grpSpPr>
      <p:sp>
        <p:nvSpPr>
          <p:cNvPr id="7" name="Marcador de texto 2"/>
          <p:cNvSpPr>
            <a:spLocks noGrp="1"/>
          </p:cNvSpPr>
          <p:nvPr>
            <p:ph type="body" sz="quarter" idx="18" hasCustomPrompt="1"/>
          </p:nvPr>
        </p:nvSpPr>
        <p:spPr>
          <a:xfrm>
            <a:off x="292609" y="1480159"/>
            <a:ext cx="11228409" cy="4828567"/>
          </a:xfrm>
          <a:prstGeom prst="rect">
            <a:avLst/>
          </a:prstGeom>
        </p:spPr>
        <p:txBody>
          <a:bodyPr>
            <a:normAutofit/>
          </a:bodyPr>
          <a:lstStyle>
            <a:lvl1pPr marL="130960" indent="-130960">
              <a:lnSpc>
                <a:spcPct val="100000"/>
              </a:lnSpc>
              <a:buClr>
                <a:schemeClr val="accent2"/>
              </a:buClr>
              <a:defRPr sz="2800" baseline="0">
                <a:solidFill>
                  <a:srgbClr val="323232"/>
                </a:solidFill>
              </a:defRPr>
            </a:lvl1pPr>
            <a:lvl2pPr>
              <a:lnSpc>
                <a:spcPct val="100000"/>
              </a:lnSpc>
              <a:buClr>
                <a:schemeClr val="accent2"/>
              </a:buClr>
              <a:defRPr sz="2400" baseline="0">
                <a:solidFill>
                  <a:srgbClr val="323232"/>
                </a:solidFill>
              </a:defRPr>
            </a:lvl2pPr>
            <a:lvl3pPr>
              <a:lnSpc>
                <a:spcPct val="100000"/>
              </a:lnSpc>
              <a:buClr>
                <a:schemeClr val="accent2"/>
              </a:buClr>
              <a:defRPr sz="2000" baseline="0">
                <a:solidFill>
                  <a:srgbClr val="323232"/>
                </a:solidFill>
              </a:defRPr>
            </a:lvl3pPr>
            <a:lvl4pPr>
              <a:lnSpc>
                <a:spcPct val="100000"/>
              </a:lnSpc>
              <a:buClr>
                <a:schemeClr val="accent2"/>
              </a:buClr>
              <a:defRPr sz="1800" baseline="0">
                <a:solidFill>
                  <a:srgbClr val="323232"/>
                </a:solidFill>
              </a:defRPr>
            </a:lvl4pPr>
            <a:lvl5pPr>
              <a:lnSpc>
                <a:spcPct val="100000"/>
              </a:lnSpc>
              <a:buClr>
                <a:schemeClr val="accent2"/>
              </a:buClr>
              <a:defRPr sz="1600" baseline="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
        <p:nvSpPr>
          <p:cNvPr id="14"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9"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1"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5" name="Text Placeholder 19"/>
          <p:cNvSpPr>
            <a:spLocks noGrp="1"/>
          </p:cNvSpPr>
          <p:nvPr>
            <p:ph type="body" sz="quarter" idx="13"/>
          </p:nvPr>
        </p:nvSpPr>
        <p:spPr>
          <a:xfrm>
            <a:off x="268224" y="779412"/>
            <a:ext cx="11228613"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Edit Master text styles</a:t>
            </a:r>
          </a:p>
        </p:txBody>
      </p:sp>
    </p:spTree>
    <p:extLst>
      <p:ext uri="{BB962C8B-B14F-4D97-AF65-F5344CB8AC3E}">
        <p14:creationId xmlns:p14="http://schemas.microsoft.com/office/powerpoint/2010/main" val="2162552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12" name="Marcador de texto 2"/>
          <p:cNvSpPr>
            <a:spLocks noGrp="1"/>
          </p:cNvSpPr>
          <p:nvPr>
            <p:ph type="body" sz="quarter" idx="18" hasCustomPrompt="1"/>
          </p:nvPr>
        </p:nvSpPr>
        <p:spPr>
          <a:xfrm>
            <a:off x="292608" y="1480173"/>
            <a:ext cx="5492496" cy="4828566"/>
          </a:xfrm>
          <a:prstGeom prst="rect">
            <a:avLst/>
          </a:prstGeom>
        </p:spPr>
        <p:txBody>
          <a:bodyPr>
            <a:normAutofit/>
          </a:bodyPr>
          <a:lstStyle>
            <a:lvl1pPr marL="130960" indent="-130960">
              <a:lnSpc>
                <a:spcPct val="100000"/>
              </a:lnSpc>
              <a:buClr>
                <a:schemeClr val="accent2"/>
              </a:buClr>
              <a:defRPr sz="2800" baseline="0">
                <a:solidFill>
                  <a:srgbClr val="323232"/>
                </a:solidFill>
              </a:defRPr>
            </a:lvl1pPr>
            <a:lvl2pPr>
              <a:lnSpc>
                <a:spcPct val="100000"/>
              </a:lnSpc>
              <a:buClr>
                <a:schemeClr val="accent2"/>
              </a:buClr>
              <a:defRPr sz="2400" baseline="0">
                <a:solidFill>
                  <a:srgbClr val="323232"/>
                </a:solidFill>
              </a:defRPr>
            </a:lvl2pPr>
            <a:lvl3pPr>
              <a:lnSpc>
                <a:spcPct val="100000"/>
              </a:lnSpc>
              <a:buClr>
                <a:schemeClr val="accent2"/>
              </a:buClr>
              <a:defRPr sz="2000" baseline="0">
                <a:solidFill>
                  <a:srgbClr val="323232"/>
                </a:solidFill>
              </a:defRPr>
            </a:lvl3pPr>
            <a:lvl4pPr>
              <a:lnSpc>
                <a:spcPct val="100000"/>
              </a:lnSpc>
              <a:buClr>
                <a:schemeClr val="accent2"/>
              </a:buClr>
              <a:defRPr sz="1800" baseline="0">
                <a:solidFill>
                  <a:srgbClr val="323232"/>
                </a:solidFill>
              </a:defRPr>
            </a:lvl4pPr>
            <a:lvl5pPr>
              <a:lnSpc>
                <a:spcPct val="100000"/>
              </a:lnSpc>
              <a:buClr>
                <a:schemeClr val="accent2"/>
              </a:buClr>
              <a:defRPr sz="1400" baseline="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
        <p:nvSpPr>
          <p:cNvPr id="11"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10"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7"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8" name="Text Placeholder 19"/>
          <p:cNvSpPr>
            <a:spLocks noGrp="1"/>
          </p:cNvSpPr>
          <p:nvPr>
            <p:ph type="body" sz="quarter" idx="13"/>
          </p:nvPr>
        </p:nvSpPr>
        <p:spPr>
          <a:xfrm>
            <a:off x="268224" y="779412"/>
            <a:ext cx="11228613"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Edit Master text styles</a:t>
            </a:r>
          </a:p>
        </p:txBody>
      </p:sp>
      <p:sp>
        <p:nvSpPr>
          <p:cNvPr id="8" name="Marcador de texto 2"/>
          <p:cNvSpPr>
            <a:spLocks noGrp="1"/>
          </p:cNvSpPr>
          <p:nvPr>
            <p:ph type="body" sz="quarter" idx="19" hasCustomPrompt="1"/>
          </p:nvPr>
        </p:nvSpPr>
        <p:spPr>
          <a:xfrm>
            <a:off x="6063308" y="1472789"/>
            <a:ext cx="5492496" cy="4828566"/>
          </a:xfrm>
          <a:prstGeom prst="rect">
            <a:avLst/>
          </a:prstGeom>
        </p:spPr>
        <p:txBody>
          <a:bodyPr>
            <a:normAutofit/>
          </a:bodyPr>
          <a:lstStyle>
            <a:lvl1pPr marL="130960" indent="-130960">
              <a:lnSpc>
                <a:spcPct val="100000"/>
              </a:lnSpc>
              <a:buClr>
                <a:schemeClr val="accent2"/>
              </a:buClr>
              <a:defRPr sz="2800" baseline="0">
                <a:solidFill>
                  <a:srgbClr val="323232"/>
                </a:solidFill>
              </a:defRPr>
            </a:lvl1pPr>
            <a:lvl2pPr>
              <a:lnSpc>
                <a:spcPct val="100000"/>
              </a:lnSpc>
              <a:buClr>
                <a:schemeClr val="accent2"/>
              </a:buClr>
              <a:defRPr sz="2400" baseline="0">
                <a:solidFill>
                  <a:srgbClr val="323232"/>
                </a:solidFill>
              </a:defRPr>
            </a:lvl2pPr>
            <a:lvl3pPr>
              <a:lnSpc>
                <a:spcPct val="100000"/>
              </a:lnSpc>
              <a:buClr>
                <a:schemeClr val="accent2"/>
              </a:buClr>
              <a:defRPr sz="2000" baseline="0">
                <a:solidFill>
                  <a:srgbClr val="323232"/>
                </a:solidFill>
              </a:defRPr>
            </a:lvl3pPr>
            <a:lvl4pPr>
              <a:lnSpc>
                <a:spcPct val="100000"/>
              </a:lnSpc>
              <a:buClr>
                <a:schemeClr val="accent2"/>
              </a:buClr>
              <a:defRPr sz="1800" baseline="0">
                <a:solidFill>
                  <a:srgbClr val="323232"/>
                </a:solidFill>
              </a:defRPr>
            </a:lvl4pPr>
            <a:lvl5pPr>
              <a:lnSpc>
                <a:spcPct val="100000"/>
              </a:lnSpc>
              <a:buClr>
                <a:schemeClr val="accent2"/>
              </a:buClr>
              <a:defRPr sz="1400" baseline="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Tree>
    <p:extLst>
      <p:ext uri="{BB962C8B-B14F-4D97-AF65-F5344CB8AC3E}">
        <p14:creationId xmlns:p14="http://schemas.microsoft.com/office/powerpoint/2010/main" val="2827287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 Picture">
    <p:spTree>
      <p:nvGrpSpPr>
        <p:cNvPr id="1" name=""/>
        <p:cNvGrpSpPr/>
        <p:nvPr/>
      </p:nvGrpSpPr>
      <p:grpSpPr>
        <a:xfrm>
          <a:off x="0" y="0"/>
          <a:ext cx="0" cy="0"/>
          <a:chOff x="0" y="0"/>
          <a:chExt cx="0" cy="0"/>
        </a:xfrm>
      </p:grpSpPr>
      <p:sp>
        <p:nvSpPr>
          <p:cNvPr id="7" name="Text Placeholder 19"/>
          <p:cNvSpPr>
            <a:spLocks noGrp="1"/>
          </p:cNvSpPr>
          <p:nvPr>
            <p:ph type="body" sz="quarter" idx="13"/>
          </p:nvPr>
        </p:nvSpPr>
        <p:spPr>
          <a:xfrm>
            <a:off x="268224" y="1480159"/>
            <a:ext cx="4886028" cy="1349538"/>
          </a:xfrm>
          <a:prstGeom prst="rect">
            <a:avLst/>
          </a:prstGeom>
        </p:spPr>
        <p:txBody>
          <a:bodyPr>
            <a:noAutofit/>
          </a:bodyPr>
          <a:lstStyle>
            <a:lvl1pPr marL="0" indent="0">
              <a:lnSpc>
                <a:spcPts val="1425"/>
              </a:lnSpc>
              <a:buNone/>
              <a:defRPr sz="2400">
                <a:solidFill>
                  <a:srgbClr val="32323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Edit Master text styles</a:t>
            </a:r>
          </a:p>
        </p:txBody>
      </p:sp>
      <p:sp>
        <p:nvSpPr>
          <p:cNvPr id="14"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10"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lang="en-US" smtClean="0"/>
            </a:lvl1pPr>
          </a:lstStyle>
          <a:p>
            <a:r>
              <a:rPr lang="en-GB" noProof="0"/>
              <a:t>© Amadeus IT Group and its affiliates and subsidiaries</a:t>
            </a:r>
          </a:p>
        </p:txBody>
      </p:sp>
      <p:sp>
        <p:nvSpPr>
          <p:cNvPr id="13"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5" name="Text Placeholder 19"/>
          <p:cNvSpPr>
            <a:spLocks noGrp="1"/>
          </p:cNvSpPr>
          <p:nvPr>
            <p:ph type="body" sz="quarter" idx="20"/>
          </p:nvPr>
        </p:nvSpPr>
        <p:spPr>
          <a:xfrm>
            <a:off x="268224" y="779412"/>
            <a:ext cx="11228613"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Edit Master text styles</a:t>
            </a:r>
          </a:p>
        </p:txBody>
      </p:sp>
      <p:sp>
        <p:nvSpPr>
          <p:cNvPr id="9" name="Picture Placeholder 30"/>
          <p:cNvSpPr>
            <a:spLocks noGrp="1"/>
          </p:cNvSpPr>
          <p:nvPr>
            <p:ph type="pic" sz="quarter" idx="14" hasCustomPrompt="1"/>
          </p:nvPr>
        </p:nvSpPr>
        <p:spPr>
          <a:xfrm>
            <a:off x="6" y="2979036"/>
            <a:ext cx="4002685" cy="3878978"/>
          </a:xfrm>
          <a:custGeom>
            <a:avLst/>
            <a:gdLst>
              <a:gd name="connsiteX0" fmla="*/ 2435667 w 3352801"/>
              <a:gd name="connsiteY0" fmla="*/ 0 h 2652713"/>
              <a:gd name="connsiteX1" fmla="*/ 2441681 w 3352801"/>
              <a:gd name="connsiteY1" fmla="*/ 0 h 2652713"/>
              <a:gd name="connsiteX2" fmla="*/ 2467241 w 3352801"/>
              <a:gd name="connsiteY2" fmla="*/ 0 h 2652713"/>
              <a:gd name="connsiteX3" fmla="*/ 3352801 w 3352801"/>
              <a:gd name="connsiteY3" fmla="*/ 884739 h 2652713"/>
              <a:gd name="connsiteX4" fmla="*/ 3300179 w 3352801"/>
              <a:gd name="connsiteY4" fmla="*/ 1183657 h 2652713"/>
              <a:gd name="connsiteX5" fmla="*/ 3301682 w 3352801"/>
              <a:gd name="connsiteY5" fmla="*/ 1183657 h 2652713"/>
              <a:gd name="connsiteX6" fmla="*/ 2837101 w 3352801"/>
              <a:gd name="connsiteY6" fmla="*/ 2652713 h 2652713"/>
              <a:gd name="connsiteX7" fmla="*/ 4511 w 3352801"/>
              <a:gd name="connsiteY7" fmla="*/ 2652713 h 2652713"/>
              <a:gd name="connsiteX8" fmla="*/ 0 w 3352801"/>
              <a:gd name="connsiteY8" fmla="*/ 268876 h 2652713"/>
              <a:gd name="connsiteX9" fmla="*/ 2301856 w 3352801"/>
              <a:gd name="connsiteY9" fmla="*/ 15021 h 2652713"/>
              <a:gd name="connsiteX10" fmla="*/ 2435667 w 3352801"/>
              <a:gd name="connsiteY10" fmla="*/ 0 h 26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2801" h="2652713">
                <a:moveTo>
                  <a:pt x="2435667" y="0"/>
                </a:moveTo>
                <a:cubicBezTo>
                  <a:pt x="2435667" y="0"/>
                  <a:pt x="2435667" y="0"/>
                  <a:pt x="2441681" y="0"/>
                </a:cubicBezTo>
                <a:cubicBezTo>
                  <a:pt x="2449199" y="0"/>
                  <a:pt x="2458220" y="0"/>
                  <a:pt x="2467241" y="0"/>
                </a:cubicBezTo>
                <a:cubicBezTo>
                  <a:pt x="2955878" y="0"/>
                  <a:pt x="3352801" y="395053"/>
                  <a:pt x="3352801" y="884739"/>
                </a:cubicBezTo>
                <a:cubicBezTo>
                  <a:pt x="3352801" y="989886"/>
                  <a:pt x="3334759" y="1090527"/>
                  <a:pt x="3300179" y="1183657"/>
                </a:cubicBezTo>
                <a:cubicBezTo>
                  <a:pt x="3300179" y="1183657"/>
                  <a:pt x="3300179" y="1183657"/>
                  <a:pt x="3301682" y="1183657"/>
                </a:cubicBezTo>
                <a:cubicBezTo>
                  <a:pt x="3301682" y="1183657"/>
                  <a:pt x="3301682" y="1183657"/>
                  <a:pt x="2837101" y="2652713"/>
                </a:cubicBezTo>
                <a:cubicBezTo>
                  <a:pt x="2837101" y="2652713"/>
                  <a:pt x="2837101" y="2652713"/>
                  <a:pt x="4511" y="2652713"/>
                </a:cubicBezTo>
                <a:cubicBezTo>
                  <a:pt x="4511" y="2652713"/>
                  <a:pt x="4511" y="2652713"/>
                  <a:pt x="0" y="268876"/>
                </a:cubicBezTo>
                <a:cubicBezTo>
                  <a:pt x="0" y="268876"/>
                  <a:pt x="0" y="268876"/>
                  <a:pt x="2301856" y="15021"/>
                </a:cubicBezTo>
                <a:cubicBezTo>
                  <a:pt x="2345457" y="6008"/>
                  <a:pt x="2390562" y="1502"/>
                  <a:pt x="2435667" y="0"/>
                </a:cubicBezTo>
                <a:close/>
              </a:path>
            </a:pathLst>
          </a:custGeom>
          <a:solidFill>
            <a:schemeClr val="bg1">
              <a:lumMod val="95000"/>
            </a:schemeClr>
          </a:solidFill>
        </p:spPr>
        <p:txBody>
          <a:bodyPr wrap="square" anchor="ctr">
            <a:noAutofit/>
          </a:bodyPr>
          <a:lstStyle>
            <a:lvl1pPr marL="0" indent="0" algn="ctr">
              <a:buNone/>
              <a:defRPr/>
            </a:lvl1pPr>
          </a:lstStyle>
          <a:p>
            <a:br>
              <a:rPr lang="en-GB" noProof="0"/>
            </a:br>
            <a:br>
              <a:rPr lang="en-GB" noProof="0"/>
            </a:br>
            <a:r>
              <a:rPr lang="en-GB" noProof="0"/>
              <a:t>Insert your picture here</a:t>
            </a:r>
          </a:p>
        </p:txBody>
      </p:sp>
      <p:sp>
        <p:nvSpPr>
          <p:cNvPr id="12" name="Marcador de texto 2"/>
          <p:cNvSpPr>
            <a:spLocks noGrp="1"/>
          </p:cNvSpPr>
          <p:nvPr>
            <p:ph type="body" sz="quarter" idx="19" hasCustomPrompt="1"/>
          </p:nvPr>
        </p:nvSpPr>
        <p:spPr>
          <a:xfrm>
            <a:off x="6063308" y="1472789"/>
            <a:ext cx="5492496" cy="4828566"/>
          </a:xfrm>
          <a:prstGeom prst="rect">
            <a:avLst/>
          </a:prstGeom>
        </p:spPr>
        <p:txBody>
          <a:bodyPr>
            <a:normAutofit/>
          </a:bodyPr>
          <a:lstStyle>
            <a:lvl1pPr marL="130960" indent="-130960">
              <a:lnSpc>
                <a:spcPct val="100000"/>
              </a:lnSpc>
              <a:buClr>
                <a:schemeClr val="accent2"/>
              </a:buClr>
              <a:defRPr sz="2800" baseline="0">
                <a:solidFill>
                  <a:srgbClr val="323232"/>
                </a:solidFill>
              </a:defRPr>
            </a:lvl1pPr>
            <a:lvl2pPr>
              <a:lnSpc>
                <a:spcPct val="100000"/>
              </a:lnSpc>
              <a:buClr>
                <a:schemeClr val="accent2"/>
              </a:buClr>
              <a:defRPr sz="2400" baseline="0">
                <a:solidFill>
                  <a:srgbClr val="323232"/>
                </a:solidFill>
              </a:defRPr>
            </a:lvl2pPr>
            <a:lvl3pPr>
              <a:lnSpc>
                <a:spcPct val="100000"/>
              </a:lnSpc>
              <a:buClr>
                <a:schemeClr val="accent2"/>
              </a:buClr>
              <a:defRPr sz="2000" baseline="0">
                <a:solidFill>
                  <a:srgbClr val="323232"/>
                </a:solidFill>
              </a:defRPr>
            </a:lvl3pPr>
            <a:lvl4pPr>
              <a:lnSpc>
                <a:spcPct val="100000"/>
              </a:lnSpc>
              <a:buClr>
                <a:schemeClr val="accent2"/>
              </a:buClr>
              <a:defRPr sz="1800" baseline="0">
                <a:solidFill>
                  <a:srgbClr val="323232"/>
                </a:solidFill>
              </a:defRPr>
            </a:lvl4pPr>
            <a:lvl5pPr>
              <a:lnSpc>
                <a:spcPct val="100000"/>
              </a:lnSpc>
              <a:buClr>
                <a:schemeClr val="accent2"/>
              </a:buClr>
              <a:defRPr sz="1400" baseline="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Tree>
    <p:extLst>
      <p:ext uri="{BB962C8B-B14F-4D97-AF65-F5344CB8AC3E}">
        <p14:creationId xmlns:p14="http://schemas.microsoft.com/office/powerpoint/2010/main" val="147236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nd two photos">
    <p:spTree>
      <p:nvGrpSpPr>
        <p:cNvPr id="1" name=""/>
        <p:cNvGrpSpPr/>
        <p:nvPr/>
      </p:nvGrpSpPr>
      <p:grpSpPr>
        <a:xfrm>
          <a:off x="0" y="0"/>
          <a:ext cx="0" cy="0"/>
          <a:chOff x="0" y="0"/>
          <a:chExt cx="0" cy="0"/>
        </a:xfrm>
      </p:grpSpPr>
      <p:sp>
        <p:nvSpPr>
          <p:cNvPr id="12" name="Picture Placeholder 2"/>
          <p:cNvSpPr>
            <a:spLocks noGrp="1"/>
          </p:cNvSpPr>
          <p:nvPr>
            <p:ph type="pic" sz="quarter" idx="15" hasCustomPrompt="1"/>
          </p:nvPr>
        </p:nvSpPr>
        <p:spPr>
          <a:xfrm>
            <a:off x="6050347" y="3548744"/>
            <a:ext cx="5717597" cy="2542200"/>
          </a:xfrm>
          <a:prstGeom prst="rect">
            <a:avLst/>
          </a:prstGeom>
          <a:solidFill>
            <a:schemeClr val="bg1">
              <a:lumMod val="95000"/>
            </a:schemeClr>
          </a:solidFill>
        </p:spPr>
        <p:txBody>
          <a:bodyPr anchor="ctr"/>
          <a:lstStyle>
            <a:lvl1pPr marL="0" marR="0" indent="0" algn="ctr" defTabSz="685749" rtl="0" eaLnBrk="1" fontAlgn="auto" latinLnBrk="0" hangingPunct="1">
              <a:lnSpc>
                <a:spcPct val="90000"/>
              </a:lnSpc>
              <a:spcBef>
                <a:spcPts val="750"/>
              </a:spcBef>
              <a:spcAft>
                <a:spcPts val="0"/>
              </a:spcAft>
              <a:buClr>
                <a:schemeClr val="accent2"/>
              </a:buClr>
              <a:buSzPct val="92000"/>
              <a:buFont typeface="Lucida Grande"/>
              <a:buNone/>
              <a:tabLst/>
              <a:defRPr/>
            </a:lvl1pPr>
          </a:lstStyle>
          <a:p>
            <a:br>
              <a:rPr lang="en-GB" noProof="0"/>
            </a:br>
            <a:br>
              <a:rPr lang="en-GB" noProof="0"/>
            </a:br>
            <a:br>
              <a:rPr lang="en-GB" noProof="0"/>
            </a:br>
            <a:br>
              <a:rPr lang="en-GB" noProof="0"/>
            </a:br>
            <a:r>
              <a:rPr lang="en-GB" noProof="0"/>
              <a:t>Insert your picture here</a:t>
            </a:r>
          </a:p>
        </p:txBody>
      </p:sp>
      <p:sp>
        <p:nvSpPr>
          <p:cNvPr id="14" name="Text Placeholder 4"/>
          <p:cNvSpPr>
            <a:spLocks noGrp="1"/>
          </p:cNvSpPr>
          <p:nvPr>
            <p:ph type="body" sz="quarter" idx="17"/>
          </p:nvPr>
        </p:nvSpPr>
        <p:spPr>
          <a:xfrm>
            <a:off x="6060571" y="6106866"/>
            <a:ext cx="5717599" cy="201873"/>
          </a:xfrm>
          <a:prstGeom prst="rect">
            <a:avLst/>
          </a:prstGeom>
        </p:spPr>
        <p:txBody>
          <a:bodyPr>
            <a:noAutofit/>
          </a:bodyPr>
          <a:lstStyle>
            <a:lvl1pPr marL="0" indent="0">
              <a:buNone/>
              <a:defRPr sz="1200" i="0" baseline="0">
                <a:solidFill>
                  <a:srgbClr val="323232"/>
                </a:solidFill>
                <a:latin typeface="+mj-lt"/>
              </a:defRPr>
            </a:lvl1pPr>
            <a:lvl2pPr>
              <a:defRPr sz="1050">
                <a:latin typeface="+mj-lt"/>
              </a:defRPr>
            </a:lvl2pPr>
            <a:lvl3pPr>
              <a:defRPr sz="900">
                <a:latin typeface="+mj-lt"/>
              </a:defRPr>
            </a:lvl3pPr>
            <a:lvl4pPr>
              <a:defRPr sz="825">
                <a:latin typeface="+mj-lt"/>
              </a:defRPr>
            </a:lvl4pPr>
            <a:lvl5pPr>
              <a:defRPr sz="825">
                <a:latin typeface="+mj-lt"/>
              </a:defRPr>
            </a:lvl5pPr>
          </a:lstStyle>
          <a:p>
            <a:pPr lvl="0"/>
            <a:r>
              <a:rPr lang="en-US" noProof="0"/>
              <a:t>Edit Master text styles</a:t>
            </a:r>
          </a:p>
        </p:txBody>
      </p:sp>
      <p:sp>
        <p:nvSpPr>
          <p:cNvPr id="22" name="Picture Placeholder 2"/>
          <p:cNvSpPr>
            <a:spLocks noGrp="1"/>
          </p:cNvSpPr>
          <p:nvPr>
            <p:ph type="pic" sz="quarter" idx="20" hasCustomPrompt="1"/>
          </p:nvPr>
        </p:nvSpPr>
        <p:spPr>
          <a:xfrm>
            <a:off x="6050084" y="564189"/>
            <a:ext cx="5717597" cy="2542200"/>
          </a:xfrm>
          <a:prstGeom prst="rect">
            <a:avLst/>
          </a:prstGeom>
          <a:solidFill>
            <a:schemeClr val="bg1">
              <a:lumMod val="95000"/>
            </a:schemeClr>
          </a:solidFill>
        </p:spPr>
        <p:txBody>
          <a:bodyPr anchor="ctr"/>
          <a:lstStyle>
            <a:lvl1pPr marL="0" marR="0" indent="0" algn="ctr" defTabSz="685749" rtl="0" eaLnBrk="1" fontAlgn="auto" latinLnBrk="0" hangingPunct="1">
              <a:lnSpc>
                <a:spcPct val="90000"/>
              </a:lnSpc>
              <a:spcBef>
                <a:spcPts val="750"/>
              </a:spcBef>
              <a:spcAft>
                <a:spcPts val="0"/>
              </a:spcAft>
              <a:buClr>
                <a:schemeClr val="accent2"/>
              </a:buClr>
              <a:buSzPct val="92000"/>
              <a:buFont typeface="Lucida Grande"/>
              <a:buNone/>
              <a:tabLst/>
              <a:defRPr/>
            </a:lvl1pPr>
          </a:lstStyle>
          <a:p>
            <a:br>
              <a:rPr lang="en-GB" noProof="0"/>
            </a:br>
            <a:br>
              <a:rPr lang="en-GB" noProof="0"/>
            </a:br>
            <a:br>
              <a:rPr lang="en-GB" noProof="0"/>
            </a:br>
            <a:br>
              <a:rPr lang="en-GB" noProof="0"/>
            </a:br>
            <a:r>
              <a:rPr lang="en-GB" noProof="0"/>
              <a:t>Insert your picture here</a:t>
            </a:r>
          </a:p>
        </p:txBody>
      </p:sp>
      <p:sp>
        <p:nvSpPr>
          <p:cNvPr id="25"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15"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6" name="Title 1"/>
          <p:cNvSpPr>
            <a:spLocks noGrp="1"/>
          </p:cNvSpPr>
          <p:nvPr>
            <p:ph type="title"/>
          </p:nvPr>
        </p:nvSpPr>
        <p:spPr>
          <a:xfrm>
            <a:off x="268225" y="296865"/>
            <a:ext cx="5628609"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8" name="Text Placeholder 19"/>
          <p:cNvSpPr>
            <a:spLocks noGrp="1"/>
          </p:cNvSpPr>
          <p:nvPr>
            <p:ph type="body" sz="quarter" idx="13"/>
          </p:nvPr>
        </p:nvSpPr>
        <p:spPr>
          <a:xfrm>
            <a:off x="268225" y="779412"/>
            <a:ext cx="5616304"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Edit Master text styles</a:t>
            </a:r>
          </a:p>
        </p:txBody>
      </p:sp>
      <p:sp>
        <p:nvSpPr>
          <p:cNvPr id="11" name="Marcador de texto 2"/>
          <p:cNvSpPr>
            <a:spLocks noGrp="1"/>
          </p:cNvSpPr>
          <p:nvPr>
            <p:ph type="body" sz="quarter" idx="19" hasCustomPrompt="1"/>
          </p:nvPr>
        </p:nvSpPr>
        <p:spPr>
          <a:xfrm>
            <a:off x="268225" y="1302026"/>
            <a:ext cx="5492496" cy="4999329"/>
          </a:xfrm>
          <a:prstGeom prst="rect">
            <a:avLst/>
          </a:prstGeom>
        </p:spPr>
        <p:txBody>
          <a:bodyPr>
            <a:normAutofit/>
          </a:bodyPr>
          <a:lstStyle>
            <a:lvl1pPr marL="130960" indent="-130960">
              <a:lnSpc>
                <a:spcPct val="100000"/>
              </a:lnSpc>
              <a:buClr>
                <a:schemeClr val="accent2"/>
              </a:buClr>
              <a:defRPr sz="2800" baseline="0">
                <a:solidFill>
                  <a:srgbClr val="323232"/>
                </a:solidFill>
              </a:defRPr>
            </a:lvl1pPr>
            <a:lvl2pPr>
              <a:lnSpc>
                <a:spcPct val="100000"/>
              </a:lnSpc>
              <a:buClr>
                <a:schemeClr val="accent2"/>
              </a:buClr>
              <a:defRPr sz="2400" baseline="0">
                <a:solidFill>
                  <a:srgbClr val="323232"/>
                </a:solidFill>
              </a:defRPr>
            </a:lvl2pPr>
            <a:lvl3pPr>
              <a:lnSpc>
                <a:spcPct val="100000"/>
              </a:lnSpc>
              <a:buClr>
                <a:schemeClr val="accent2"/>
              </a:buClr>
              <a:defRPr sz="2000" baseline="0">
                <a:solidFill>
                  <a:srgbClr val="323232"/>
                </a:solidFill>
              </a:defRPr>
            </a:lvl3pPr>
            <a:lvl4pPr>
              <a:lnSpc>
                <a:spcPct val="100000"/>
              </a:lnSpc>
              <a:buClr>
                <a:schemeClr val="accent2"/>
              </a:buClr>
              <a:defRPr sz="1800" baseline="0">
                <a:solidFill>
                  <a:srgbClr val="323232"/>
                </a:solidFill>
              </a:defRPr>
            </a:lvl4pPr>
            <a:lvl5pPr>
              <a:lnSpc>
                <a:spcPct val="100000"/>
              </a:lnSpc>
              <a:buClr>
                <a:schemeClr val="accent2"/>
              </a:buClr>
              <a:defRPr sz="1400" baseline="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
        <p:nvSpPr>
          <p:cNvPr id="13" name="Text Placeholder 4"/>
          <p:cNvSpPr>
            <a:spLocks noGrp="1"/>
          </p:cNvSpPr>
          <p:nvPr>
            <p:ph type="body" sz="quarter" idx="21"/>
          </p:nvPr>
        </p:nvSpPr>
        <p:spPr>
          <a:xfrm>
            <a:off x="6050085" y="3143850"/>
            <a:ext cx="5717599" cy="201873"/>
          </a:xfrm>
          <a:prstGeom prst="rect">
            <a:avLst/>
          </a:prstGeom>
        </p:spPr>
        <p:txBody>
          <a:bodyPr>
            <a:noAutofit/>
          </a:bodyPr>
          <a:lstStyle>
            <a:lvl1pPr marL="0" indent="0">
              <a:buNone/>
              <a:defRPr sz="1200" i="0" baseline="0">
                <a:solidFill>
                  <a:srgbClr val="323232"/>
                </a:solidFill>
                <a:latin typeface="+mj-lt"/>
              </a:defRPr>
            </a:lvl1pPr>
            <a:lvl2pPr>
              <a:defRPr sz="1050">
                <a:latin typeface="+mj-lt"/>
              </a:defRPr>
            </a:lvl2pPr>
            <a:lvl3pPr>
              <a:defRPr sz="900">
                <a:latin typeface="+mj-lt"/>
              </a:defRPr>
            </a:lvl3pPr>
            <a:lvl4pPr>
              <a:defRPr sz="825">
                <a:latin typeface="+mj-lt"/>
              </a:defRPr>
            </a:lvl4pPr>
            <a:lvl5pPr>
              <a:defRPr sz="825">
                <a:latin typeface="+mj-lt"/>
              </a:defRPr>
            </a:lvl5pPr>
          </a:lstStyle>
          <a:p>
            <a:pPr lvl="0"/>
            <a:r>
              <a:rPr lang="en-US" noProof="0"/>
              <a:t>Edit Master text styles</a:t>
            </a:r>
          </a:p>
        </p:txBody>
      </p:sp>
    </p:spTree>
    <p:extLst>
      <p:ext uri="{BB962C8B-B14F-4D97-AF65-F5344CB8AC3E}">
        <p14:creationId xmlns:p14="http://schemas.microsoft.com/office/powerpoint/2010/main" val="33361080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83873" y="899886"/>
            <a:ext cx="11022863" cy="4267200"/>
          </a:xfrm>
        </p:spPr>
        <p:txBody>
          <a:bodyPr anchor="b">
            <a:normAutofit/>
          </a:bodyPr>
          <a:lstStyle>
            <a:lvl1pPr>
              <a:lnSpc>
                <a:spcPct val="100000"/>
              </a:lnSpc>
              <a:defRPr sz="3200" baseline="0">
                <a:solidFill>
                  <a:schemeClr val="tx2"/>
                </a:solidFill>
                <a:latin typeface="+mj-lt"/>
              </a:defRPr>
            </a:lvl1pPr>
          </a:lstStyle>
          <a:p>
            <a:r>
              <a:rPr lang="en-GB" noProof="0"/>
              <a:t>“Click to insert your quote”</a:t>
            </a:r>
          </a:p>
        </p:txBody>
      </p:sp>
      <p:sp>
        <p:nvSpPr>
          <p:cNvPr id="6" name="Text Placeholder 19"/>
          <p:cNvSpPr>
            <a:spLocks noGrp="1"/>
          </p:cNvSpPr>
          <p:nvPr>
            <p:ph type="body" sz="quarter" idx="13"/>
          </p:nvPr>
        </p:nvSpPr>
        <p:spPr>
          <a:xfrm>
            <a:off x="283657" y="5240908"/>
            <a:ext cx="4602163" cy="498992"/>
          </a:xfrm>
          <a:prstGeom prst="rect">
            <a:avLst/>
          </a:prstGeom>
        </p:spPr>
        <p:txBody>
          <a:bodyPr>
            <a:noAutofit/>
          </a:bodyPr>
          <a:lstStyle>
            <a:lvl1pPr marL="0" indent="0">
              <a:lnSpc>
                <a:spcPts val="1425"/>
              </a:lnSpc>
              <a:buNone/>
              <a:defRPr sz="1350" i="0">
                <a:solidFill>
                  <a:srgbClr val="32323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Edit Master text styles</a:t>
            </a:r>
          </a:p>
        </p:txBody>
      </p:sp>
      <p:sp>
        <p:nvSpPr>
          <p:cNvPr id="11"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8"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Tree>
    <p:extLst>
      <p:ext uri="{BB962C8B-B14F-4D97-AF65-F5344CB8AC3E}">
        <p14:creationId xmlns:p14="http://schemas.microsoft.com/office/powerpoint/2010/main" val="18515635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with figures">
    <p:spTree>
      <p:nvGrpSpPr>
        <p:cNvPr id="1" name=""/>
        <p:cNvGrpSpPr/>
        <p:nvPr/>
      </p:nvGrpSpPr>
      <p:grpSpPr>
        <a:xfrm>
          <a:off x="0" y="0"/>
          <a:ext cx="0" cy="0"/>
          <a:chOff x="0" y="0"/>
          <a:chExt cx="0" cy="0"/>
        </a:xfrm>
      </p:grpSpPr>
      <p:sp>
        <p:nvSpPr>
          <p:cNvPr id="43" name="Content Placeholder 5"/>
          <p:cNvSpPr>
            <a:spLocks noGrp="1"/>
          </p:cNvSpPr>
          <p:nvPr>
            <p:ph sz="quarter" idx="4"/>
          </p:nvPr>
        </p:nvSpPr>
        <p:spPr>
          <a:xfrm>
            <a:off x="304085" y="4034980"/>
            <a:ext cx="3630108" cy="2240292"/>
          </a:xfrm>
          <a:prstGeom prst="rect">
            <a:avLst/>
          </a:prstGeom>
        </p:spPr>
        <p:txBody>
          <a:bodyPr anchor="b">
            <a:noAutofit/>
          </a:bodyPr>
          <a:lstStyle>
            <a:lvl1pPr marL="0" indent="0">
              <a:lnSpc>
                <a:spcPct val="100000"/>
              </a:lnSpc>
              <a:spcAft>
                <a:spcPts val="900"/>
              </a:spcAft>
              <a:buNone/>
              <a:defRPr sz="2000">
                <a:solidFill>
                  <a:srgbClr val="323232"/>
                </a:solidFill>
                <a:latin typeface="+mj-lt"/>
              </a:defRPr>
            </a:lvl1pPr>
            <a:lvl2pPr marL="342875" indent="0">
              <a:lnSpc>
                <a:spcPts val="1575"/>
              </a:lnSpc>
              <a:spcAft>
                <a:spcPts val="900"/>
              </a:spcAft>
              <a:buNone/>
              <a:defRPr sz="900">
                <a:solidFill>
                  <a:schemeClr val="bg1">
                    <a:lumMod val="50000"/>
                  </a:schemeClr>
                </a:solidFill>
                <a:latin typeface="+mj-lt"/>
              </a:defRPr>
            </a:lvl2pPr>
            <a:lvl3pPr marL="685749" indent="0">
              <a:lnSpc>
                <a:spcPts val="1575"/>
              </a:lnSpc>
              <a:spcAft>
                <a:spcPts val="900"/>
              </a:spcAft>
              <a:buNone/>
              <a:defRPr sz="825">
                <a:solidFill>
                  <a:schemeClr val="bg1">
                    <a:lumMod val="50000"/>
                  </a:schemeClr>
                </a:solidFill>
                <a:latin typeface="+mj-lt"/>
              </a:defRPr>
            </a:lvl3pPr>
            <a:lvl4pPr marL="1028624" indent="0">
              <a:lnSpc>
                <a:spcPts val="1575"/>
              </a:lnSpc>
              <a:spcAft>
                <a:spcPts val="900"/>
              </a:spcAft>
              <a:buNone/>
              <a:defRPr sz="788">
                <a:solidFill>
                  <a:schemeClr val="bg1">
                    <a:lumMod val="50000"/>
                  </a:schemeClr>
                </a:solidFill>
                <a:latin typeface="+mj-lt"/>
              </a:defRPr>
            </a:lvl4pPr>
            <a:lvl5pPr marL="1371498" indent="0">
              <a:lnSpc>
                <a:spcPts val="1575"/>
              </a:lnSpc>
              <a:spcAft>
                <a:spcPts val="900"/>
              </a:spcAft>
              <a:buNone/>
              <a:defRPr sz="788">
                <a:solidFill>
                  <a:schemeClr val="bg1">
                    <a:lumMod val="50000"/>
                  </a:schemeClr>
                </a:solidFill>
                <a:latin typeface="+mj-lt"/>
              </a:defRPr>
            </a:lvl5pPr>
          </a:lstStyle>
          <a:p>
            <a:pPr lvl="0"/>
            <a:r>
              <a:rPr lang="en-US" noProof="0"/>
              <a:t>Edit Master text styles</a:t>
            </a:r>
          </a:p>
        </p:txBody>
      </p:sp>
      <p:sp>
        <p:nvSpPr>
          <p:cNvPr id="36" name="Marcador de número de diapositiva 32"/>
          <p:cNvSpPr>
            <a:spLocks noGrp="1"/>
          </p:cNvSpPr>
          <p:nvPr>
            <p:ph type="sldNum" sz="quarter" idx="31"/>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23"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24" name="Title 1"/>
          <p:cNvSpPr>
            <a:spLocks noGrp="1"/>
          </p:cNvSpPr>
          <p:nvPr>
            <p:ph type="title"/>
          </p:nvPr>
        </p:nvSpPr>
        <p:spPr>
          <a:xfrm>
            <a:off x="268224" y="296865"/>
            <a:ext cx="5165422"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25" name="Text Placeholder 19"/>
          <p:cNvSpPr>
            <a:spLocks noGrp="1"/>
          </p:cNvSpPr>
          <p:nvPr>
            <p:ph type="body" sz="quarter" idx="13"/>
          </p:nvPr>
        </p:nvSpPr>
        <p:spPr>
          <a:xfrm>
            <a:off x="268224" y="787824"/>
            <a:ext cx="5141038" cy="45151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Edit Master text styles</a:t>
            </a:r>
          </a:p>
        </p:txBody>
      </p:sp>
      <p:sp>
        <p:nvSpPr>
          <p:cNvPr id="16" name="Picture Placeholder 59"/>
          <p:cNvSpPr>
            <a:spLocks noGrp="1"/>
          </p:cNvSpPr>
          <p:nvPr>
            <p:ph type="pic" sz="quarter" idx="22" hasCustomPrompt="1"/>
          </p:nvPr>
        </p:nvSpPr>
        <p:spPr>
          <a:xfrm>
            <a:off x="6217528" y="13343"/>
            <a:ext cx="5956887" cy="4900446"/>
          </a:xfrm>
          <a:custGeom>
            <a:avLst/>
            <a:gdLst>
              <a:gd name="connsiteX0" fmla="*/ 1507176 w 7526189"/>
              <a:gd name="connsiteY0" fmla="*/ 0 h 4900446"/>
              <a:gd name="connsiteX1" fmla="*/ 7526189 w 7526189"/>
              <a:gd name="connsiteY1" fmla="*/ 0 h 4900446"/>
              <a:gd name="connsiteX2" fmla="*/ 7526189 w 7526189"/>
              <a:gd name="connsiteY2" fmla="*/ 3753700 h 4900446"/>
              <a:gd name="connsiteX3" fmla="*/ 416883 w 7526189"/>
              <a:gd name="connsiteY3" fmla="*/ 3876833 h 4900446"/>
              <a:gd name="connsiteX4" fmla="*/ 1507176 w 7526189"/>
              <a:gd name="connsiteY4" fmla="*/ 0 h 4900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6189" h="4900446">
                <a:moveTo>
                  <a:pt x="1507176" y="0"/>
                </a:moveTo>
                <a:lnTo>
                  <a:pt x="7526189" y="0"/>
                </a:lnTo>
                <a:cubicBezTo>
                  <a:pt x="7526189" y="0"/>
                  <a:pt x="7526189" y="0"/>
                  <a:pt x="7526189" y="3753700"/>
                </a:cubicBezTo>
                <a:cubicBezTo>
                  <a:pt x="6581517" y="4171607"/>
                  <a:pt x="1660265" y="6037263"/>
                  <a:pt x="416883" y="3876833"/>
                </a:cubicBezTo>
                <a:cubicBezTo>
                  <a:pt x="-852636" y="1667897"/>
                  <a:pt x="1148723" y="235073"/>
                  <a:pt x="1507176" y="0"/>
                </a:cubicBezTo>
                <a:close/>
              </a:path>
            </a:pathLst>
          </a:custGeom>
          <a:solidFill>
            <a:srgbClr val="ECECEC"/>
          </a:solidFill>
        </p:spPr>
        <p:txBody>
          <a:bodyPr wrap="square" anchor="ctr">
            <a:noAutofit/>
          </a:bodyPr>
          <a:lstStyle>
            <a:lvl1pPr marL="0" indent="0" algn="ctr">
              <a:buNone/>
              <a:defRPr/>
            </a:lvl1pPr>
          </a:lstStyle>
          <a:p>
            <a:br>
              <a:rPr lang="en-GB" noProof="0"/>
            </a:br>
            <a:br>
              <a:rPr lang="en-GB" noProof="0"/>
            </a:br>
            <a:r>
              <a:rPr lang="en-GB" noProof="0"/>
              <a:t>Insert your picture here</a:t>
            </a:r>
          </a:p>
        </p:txBody>
      </p:sp>
      <p:sp>
        <p:nvSpPr>
          <p:cNvPr id="17" name="Text Placeholder 68"/>
          <p:cNvSpPr>
            <a:spLocks noGrp="1"/>
          </p:cNvSpPr>
          <p:nvPr>
            <p:ph type="body" sz="quarter" idx="23" hasCustomPrompt="1"/>
          </p:nvPr>
        </p:nvSpPr>
        <p:spPr>
          <a:xfrm>
            <a:off x="5759505" y="1091922"/>
            <a:ext cx="1388744" cy="1438317"/>
          </a:xfrm>
          <a:custGeom>
            <a:avLst/>
            <a:gdLst>
              <a:gd name="connsiteX0" fmla="*/ 925829 w 1851658"/>
              <a:gd name="connsiteY0" fmla="*/ 0 h 1809056"/>
              <a:gd name="connsiteX1" fmla="*/ 1851658 w 1851658"/>
              <a:gd name="connsiteY1" fmla="*/ 904528 h 1809056"/>
              <a:gd name="connsiteX2" fmla="*/ 925829 w 1851658"/>
              <a:gd name="connsiteY2" fmla="*/ 1809056 h 1809056"/>
              <a:gd name="connsiteX3" fmla="*/ 0 w 1851658"/>
              <a:gd name="connsiteY3" fmla="*/ 904528 h 1809056"/>
              <a:gd name="connsiteX4" fmla="*/ 925829 w 1851658"/>
              <a:gd name="connsiteY4" fmla="*/ 0 h 180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658" h="1809056">
                <a:moveTo>
                  <a:pt x="925829" y="0"/>
                </a:moveTo>
                <a:cubicBezTo>
                  <a:pt x="1437150" y="0"/>
                  <a:pt x="1851658" y="404971"/>
                  <a:pt x="1851658" y="904528"/>
                </a:cubicBezTo>
                <a:cubicBezTo>
                  <a:pt x="1851658" y="1404085"/>
                  <a:pt x="1437150" y="1809056"/>
                  <a:pt x="925829" y="1809056"/>
                </a:cubicBezTo>
                <a:cubicBezTo>
                  <a:pt x="414508" y="1809056"/>
                  <a:pt x="0" y="1404085"/>
                  <a:pt x="0" y="904528"/>
                </a:cubicBezTo>
                <a:cubicBezTo>
                  <a:pt x="0" y="404971"/>
                  <a:pt x="414508" y="0"/>
                  <a:pt x="925829" y="0"/>
                </a:cubicBezTo>
                <a:close/>
              </a:path>
            </a:pathLst>
          </a:custGeom>
          <a:solidFill>
            <a:srgbClr val="E6E6E6"/>
          </a:solidFill>
        </p:spPr>
        <p:txBody>
          <a:bodyPr wrap="square" tIns="864000">
            <a:noAutofit/>
          </a:bodyPr>
          <a:lstStyle>
            <a:lvl1pPr marL="0" indent="0" algn="ctr">
              <a:lnSpc>
                <a:spcPct val="50000"/>
              </a:lnSpc>
              <a:spcBef>
                <a:spcPts val="450"/>
              </a:spcBef>
              <a:buNone/>
              <a:defRPr sz="1200" baseline="0">
                <a:solidFill>
                  <a:schemeClr val="accent1"/>
                </a:solidFill>
              </a:defRPr>
            </a:lvl1pPr>
            <a:lvl2pPr algn="ctr">
              <a:defRPr/>
            </a:lvl2pPr>
          </a:lstStyle>
          <a:p>
            <a:pPr lvl="0"/>
            <a:r>
              <a:rPr lang="en-GB" noProof="0"/>
              <a:t>Click to edit</a:t>
            </a:r>
          </a:p>
        </p:txBody>
      </p:sp>
      <p:sp>
        <p:nvSpPr>
          <p:cNvPr id="18" name="Text Placeholder 70"/>
          <p:cNvSpPr>
            <a:spLocks noGrp="1"/>
          </p:cNvSpPr>
          <p:nvPr>
            <p:ph type="body" sz="quarter" idx="24" hasCustomPrompt="1"/>
          </p:nvPr>
        </p:nvSpPr>
        <p:spPr>
          <a:xfrm>
            <a:off x="5883419" y="1517411"/>
            <a:ext cx="1205942" cy="463831"/>
          </a:xfrm>
          <a:prstGeom prst="rect">
            <a:avLst/>
          </a:prstGeom>
        </p:spPr>
        <p:txBody>
          <a:bodyPr>
            <a:noAutofit/>
          </a:bodyPr>
          <a:lstStyle>
            <a:lvl1pPr marL="0" indent="0" algn="ctr">
              <a:buNone/>
              <a:defRPr sz="2700">
                <a:solidFill>
                  <a:schemeClr val="accent1"/>
                </a:solidFill>
              </a:defRPr>
            </a:lvl1pPr>
          </a:lstStyle>
          <a:p>
            <a:pPr lvl="0"/>
            <a:r>
              <a:rPr lang="en-GB" noProof="0"/>
              <a:t>Numb</a:t>
            </a:r>
          </a:p>
        </p:txBody>
      </p:sp>
      <p:sp>
        <p:nvSpPr>
          <p:cNvPr id="19" name="Text Placeholder 71"/>
          <p:cNvSpPr>
            <a:spLocks noGrp="1"/>
          </p:cNvSpPr>
          <p:nvPr>
            <p:ph type="body" sz="quarter" idx="25" hasCustomPrompt="1"/>
          </p:nvPr>
        </p:nvSpPr>
        <p:spPr>
          <a:xfrm>
            <a:off x="6415026" y="3686660"/>
            <a:ext cx="2068498" cy="2142336"/>
          </a:xfrm>
          <a:custGeom>
            <a:avLst/>
            <a:gdLst>
              <a:gd name="connsiteX0" fmla="*/ 925829 w 1851658"/>
              <a:gd name="connsiteY0" fmla="*/ 0 h 1809056"/>
              <a:gd name="connsiteX1" fmla="*/ 1851658 w 1851658"/>
              <a:gd name="connsiteY1" fmla="*/ 904528 h 1809056"/>
              <a:gd name="connsiteX2" fmla="*/ 925829 w 1851658"/>
              <a:gd name="connsiteY2" fmla="*/ 1809056 h 1809056"/>
              <a:gd name="connsiteX3" fmla="*/ 0 w 1851658"/>
              <a:gd name="connsiteY3" fmla="*/ 904528 h 1809056"/>
              <a:gd name="connsiteX4" fmla="*/ 925829 w 1851658"/>
              <a:gd name="connsiteY4" fmla="*/ 0 h 180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658" h="1809056">
                <a:moveTo>
                  <a:pt x="925829" y="0"/>
                </a:moveTo>
                <a:cubicBezTo>
                  <a:pt x="1437150" y="0"/>
                  <a:pt x="1851658" y="404971"/>
                  <a:pt x="1851658" y="904528"/>
                </a:cubicBezTo>
                <a:cubicBezTo>
                  <a:pt x="1851658" y="1404085"/>
                  <a:pt x="1437150" y="1809056"/>
                  <a:pt x="925829" y="1809056"/>
                </a:cubicBezTo>
                <a:cubicBezTo>
                  <a:pt x="414508" y="1809056"/>
                  <a:pt x="0" y="1404085"/>
                  <a:pt x="0" y="904528"/>
                </a:cubicBezTo>
                <a:cubicBezTo>
                  <a:pt x="0" y="404971"/>
                  <a:pt x="414508" y="0"/>
                  <a:pt x="925829" y="0"/>
                </a:cubicBezTo>
                <a:close/>
              </a:path>
            </a:pathLst>
          </a:custGeom>
          <a:solidFill>
            <a:schemeClr val="accent2"/>
          </a:solidFill>
        </p:spPr>
        <p:txBody>
          <a:bodyPr wrap="square" tIns="1368000">
            <a:noAutofit/>
          </a:bodyPr>
          <a:lstStyle>
            <a:lvl1pPr marL="0" indent="0" algn="ctr">
              <a:lnSpc>
                <a:spcPct val="50000"/>
              </a:lnSpc>
              <a:spcBef>
                <a:spcPts val="450"/>
              </a:spcBef>
              <a:buNone/>
              <a:defRPr sz="1800" baseline="0">
                <a:solidFill>
                  <a:schemeClr val="bg1"/>
                </a:solidFill>
              </a:defRPr>
            </a:lvl1pPr>
            <a:lvl2pPr algn="ctr">
              <a:defRPr/>
            </a:lvl2pPr>
          </a:lstStyle>
          <a:p>
            <a:pPr lvl="0"/>
            <a:r>
              <a:rPr lang="en-GB" noProof="0"/>
              <a:t>Click to edit</a:t>
            </a:r>
          </a:p>
        </p:txBody>
      </p:sp>
      <p:sp>
        <p:nvSpPr>
          <p:cNvPr id="20" name="Text Placeholder 70"/>
          <p:cNvSpPr>
            <a:spLocks noGrp="1"/>
          </p:cNvSpPr>
          <p:nvPr>
            <p:ph type="body" sz="quarter" idx="26" hasCustomPrompt="1"/>
          </p:nvPr>
        </p:nvSpPr>
        <p:spPr>
          <a:xfrm>
            <a:off x="6453877" y="4415153"/>
            <a:ext cx="1939187" cy="615030"/>
          </a:xfrm>
          <a:prstGeom prst="rect">
            <a:avLst/>
          </a:prstGeom>
        </p:spPr>
        <p:txBody>
          <a:bodyPr>
            <a:noAutofit/>
          </a:bodyPr>
          <a:lstStyle>
            <a:lvl1pPr marL="0" indent="0" algn="ctr">
              <a:buNone/>
              <a:defRPr sz="4050">
                <a:solidFill>
                  <a:schemeClr val="bg1"/>
                </a:solidFill>
              </a:defRPr>
            </a:lvl1pPr>
          </a:lstStyle>
          <a:p>
            <a:pPr lvl="0"/>
            <a:r>
              <a:rPr lang="en-GB" noProof="0"/>
              <a:t>Numb</a:t>
            </a:r>
          </a:p>
        </p:txBody>
      </p:sp>
      <p:sp>
        <p:nvSpPr>
          <p:cNvPr id="21" name="Text Placeholder 73"/>
          <p:cNvSpPr>
            <a:spLocks noGrp="1"/>
          </p:cNvSpPr>
          <p:nvPr>
            <p:ph type="body" sz="quarter" idx="27" hasCustomPrompt="1"/>
          </p:nvPr>
        </p:nvSpPr>
        <p:spPr>
          <a:xfrm>
            <a:off x="8897242" y="3533043"/>
            <a:ext cx="1375616" cy="1424721"/>
          </a:xfrm>
          <a:custGeom>
            <a:avLst/>
            <a:gdLst>
              <a:gd name="connsiteX0" fmla="*/ 925829 w 1851658"/>
              <a:gd name="connsiteY0" fmla="*/ 0 h 1809056"/>
              <a:gd name="connsiteX1" fmla="*/ 1851658 w 1851658"/>
              <a:gd name="connsiteY1" fmla="*/ 904528 h 1809056"/>
              <a:gd name="connsiteX2" fmla="*/ 925829 w 1851658"/>
              <a:gd name="connsiteY2" fmla="*/ 1809056 h 1809056"/>
              <a:gd name="connsiteX3" fmla="*/ 0 w 1851658"/>
              <a:gd name="connsiteY3" fmla="*/ 904528 h 1809056"/>
              <a:gd name="connsiteX4" fmla="*/ 925829 w 1851658"/>
              <a:gd name="connsiteY4" fmla="*/ 0 h 180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658" h="1809056">
                <a:moveTo>
                  <a:pt x="925829" y="0"/>
                </a:moveTo>
                <a:cubicBezTo>
                  <a:pt x="1437150" y="0"/>
                  <a:pt x="1851658" y="404971"/>
                  <a:pt x="1851658" y="904528"/>
                </a:cubicBezTo>
                <a:cubicBezTo>
                  <a:pt x="1851658" y="1404085"/>
                  <a:pt x="1437150" y="1809056"/>
                  <a:pt x="925829" y="1809056"/>
                </a:cubicBezTo>
                <a:cubicBezTo>
                  <a:pt x="414508" y="1809056"/>
                  <a:pt x="0" y="1404085"/>
                  <a:pt x="0" y="904528"/>
                </a:cubicBezTo>
                <a:cubicBezTo>
                  <a:pt x="0" y="404971"/>
                  <a:pt x="414508" y="0"/>
                  <a:pt x="925829" y="0"/>
                </a:cubicBezTo>
                <a:close/>
              </a:path>
            </a:pathLst>
          </a:custGeom>
          <a:solidFill>
            <a:schemeClr val="accent1"/>
          </a:solidFill>
        </p:spPr>
        <p:txBody>
          <a:bodyPr wrap="square" tIns="900000">
            <a:noAutofit/>
          </a:bodyPr>
          <a:lstStyle>
            <a:lvl1pPr marL="0" indent="0" algn="ctr">
              <a:lnSpc>
                <a:spcPct val="50000"/>
              </a:lnSpc>
              <a:spcBef>
                <a:spcPts val="450"/>
              </a:spcBef>
              <a:buNone/>
              <a:defRPr sz="1200" baseline="0">
                <a:solidFill>
                  <a:schemeClr val="bg1"/>
                </a:solidFill>
              </a:defRPr>
            </a:lvl1pPr>
            <a:lvl2pPr algn="ctr">
              <a:defRPr/>
            </a:lvl2pPr>
          </a:lstStyle>
          <a:p>
            <a:pPr lvl="0"/>
            <a:r>
              <a:rPr lang="en-GB" noProof="0"/>
              <a:t>Click to edit</a:t>
            </a:r>
          </a:p>
        </p:txBody>
      </p:sp>
      <p:sp>
        <p:nvSpPr>
          <p:cNvPr id="22" name="Text Placeholder 70"/>
          <p:cNvSpPr>
            <a:spLocks noGrp="1"/>
          </p:cNvSpPr>
          <p:nvPr>
            <p:ph type="body" sz="quarter" idx="28" hasCustomPrompt="1"/>
          </p:nvPr>
        </p:nvSpPr>
        <p:spPr>
          <a:xfrm>
            <a:off x="8950110" y="4001070"/>
            <a:ext cx="1266262" cy="414083"/>
          </a:xfrm>
          <a:prstGeom prst="rect">
            <a:avLst/>
          </a:prstGeom>
        </p:spPr>
        <p:txBody>
          <a:bodyPr>
            <a:noAutofit/>
          </a:bodyPr>
          <a:lstStyle>
            <a:lvl1pPr marL="0" indent="0" algn="ctr">
              <a:buNone/>
              <a:defRPr sz="2700">
                <a:solidFill>
                  <a:schemeClr val="bg1"/>
                </a:solidFill>
              </a:defRPr>
            </a:lvl1pPr>
          </a:lstStyle>
          <a:p>
            <a:pPr lvl="0"/>
            <a:r>
              <a:rPr lang="en-GB" noProof="0"/>
              <a:t>Numb</a:t>
            </a:r>
          </a:p>
        </p:txBody>
      </p:sp>
      <p:sp>
        <p:nvSpPr>
          <p:cNvPr id="26" name="Text Placeholder 75"/>
          <p:cNvSpPr>
            <a:spLocks noGrp="1"/>
          </p:cNvSpPr>
          <p:nvPr>
            <p:ph type="body" sz="quarter" idx="29" hasCustomPrompt="1"/>
          </p:nvPr>
        </p:nvSpPr>
        <p:spPr>
          <a:xfrm>
            <a:off x="10520740" y="4644293"/>
            <a:ext cx="998726" cy="1034377"/>
          </a:xfrm>
          <a:custGeom>
            <a:avLst/>
            <a:gdLst>
              <a:gd name="connsiteX0" fmla="*/ 925829 w 1851658"/>
              <a:gd name="connsiteY0" fmla="*/ 0 h 1809056"/>
              <a:gd name="connsiteX1" fmla="*/ 1851658 w 1851658"/>
              <a:gd name="connsiteY1" fmla="*/ 904528 h 1809056"/>
              <a:gd name="connsiteX2" fmla="*/ 925829 w 1851658"/>
              <a:gd name="connsiteY2" fmla="*/ 1809056 h 1809056"/>
              <a:gd name="connsiteX3" fmla="*/ 0 w 1851658"/>
              <a:gd name="connsiteY3" fmla="*/ 904528 h 1809056"/>
              <a:gd name="connsiteX4" fmla="*/ 925829 w 1851658"/>
              <a:gd name="connsiteY4" fmla="*/ 0 h 180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658" h="1809056">
                <a:moveTo>
                  <a:pt x="925829" y="0"/>
                </a:moveTo>
                <a:cubicBezTo>
                  <a:pt x="1437150" y="0"/>
                  <a:pt x="1851658" y="404971"/>
                  <a:pt x="1851658" y="904528"/>
                </a:cubicBezTo>
                <a:cubicBezTo>
                  <a:pt x="1851658" y="1404085"/>
                  <a:pt x="1437150" y="1809056"/>
                  <a:pt x="925829" y="1809056"/>
                </a:cubicBezTo>
                <a:cubicBezTo>
                  <a:pt x="414508" y="1809056"/>
                  <a:pt x="0" y="1404085"/>
                  <a:pt x="0" y="904528"/>
                </a:cubicBezTo>
                <a:cubicBezTo>
                  <a:pt x="0" y="404971"/>
                  <a:pt x="414508" y="0"/>
                  <a:pt x="925829" y="0"/>
                </a:cubicBezTo>
                <a:close/>
              </a:path>
            </a:pathLst>
          </a:custGeom>
          <a:solidFill>
            <a:schemeClr val="accent4"/>
          </a:solidFill>
        </p:spPr>
        <p:txBody>
          <a:bodyPr wrap="square" tIns="684000">
            <a:noAutofit/>
          </a:bodyPr>
          <a:lstStyle>
            <a:lvl1pPr marL="0" indent="0" algn="ctr">
              <a:lnSpc>
                <a:spcPct val="50000"/>
              </a:lnSpc>
              <a:spcBef>
                <a:spcPts val="450"/>
              </a:spcBef>
              <a:buNone/>
              <a:defRPr sz="1050" baseline="0">
                <a:solidFill>
                  <a:schemeClr val="tx2"/>
                </a:solidFill>
              </a:defRPr>
            </a:lvl1pPr>
            <a:lvl2pPr algn="ctr">
              <a:defRPr/>
            </a:lvl2pPr>
          </a:lstStyle>
          <a:p>
            <a:pPr lvl="0"/>
            <a:r>
              <a:rPr lang="en-GB" noProof="0"/>
              <a:t>Click to edit</a:t>
            </a:r>
          </a:p>
        </p:txBody>
      </p:sp>
      <p:sp>
        <p:nvSpPr>
          <p:cNvPr id="27" name="Text Placeholder 70"/>
          <p:cNvSpPr>
            <a:spLocks noGrp="1"/>
          </p:cNvSpPr>
          <p:nvPr>
            <p:ph type="body" sz="quarter" idx="30" hasCustomPrompt="1"/>
          </p:nvPr>
        </p:nvSpPr>
        <p:spPr>
          <a:xfrm>
            <a:off x="10551870" y="4923524"/>
            <a:ext cx="967596" cy="300632"/>
          </a:xfrm>
          <a:prstGeom prst="rect">
            <a:avLst/>
          </a:prstGeom>
        </p:spPr>
        <p:txBody>
          <a:bodyPr>
            <a:noAutofit/>
          </a:bodyPr>
          <a:lstStyle>
            <a:lvl1pPr marL="0" indent="0" algn="ctr">
              <a:buNone/>
              <a:defRPr sz="2400">
                <a:solidFill>
                  <a:schemeClr val="tx2"/>
                </a:solidFill>
              </a:defRPr>
            </a:lvl1pPr>
          </a:lstStyle>
          <a:p>
            <a:pPr lvl="0"/>
            <a:r>
              <a:rPr lang="en-GB" noProof="0"/>
              <a:t>Numb</a:t>
            </a:r>
          </a:p>
        </p:txBody>
      </p:sp>
    </p:spTree>
    <p:extLst>
      <p:ext uri="{BB962C8B-B14F-4D97-AF65-F5344CB8AC3E}">
        <p14:creationId xmlns:p14="http://schemas.microsoft.com/office/powerpoint/2010/main" val="1349775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nd charts">
    <p:spTree>
      <p:nvGrpSpPr>
        <p:cNvPr id="1" name=""/>
        <p:cNvGrpSpPr/>
        <p:nvPr/>
      </p:nvGrpSpPr>
      <p:grpSpPr>
        <a:xfrm>
          <a:off x="0" y="0"/>
          <a:ext cx="0" cy="0"/>
          <a:chOff x="0" y="0"/>
          <a:chExt cx="0" cy="0"/>
        </a:xfrm>
      </p:grpSpPr>
      <p:sp>
        <p:nvSpPr>
          <p:cNvPr id="19" name="Content Placeholder 5"/>
          <p:cNvSpPr>
            <a:spLocks noGrp="1"/>
          </p:cNvSpPr>
          <p:nvPr>
            <p:ph sz="quarter" idx="4" hasCustomPrompt="1"/>
          </p:nvPr>
        </p:nvSpPr>
        <p:spPr>
          <a:xfrm>
            <a:off x="268225" y="2117672"/>
            <a:ext cx="4909841" cy="709764"/>
          </a:xfrm>
          <a:prstGeom prst="rect">
            <a:avLst/>
          </a:prstGeom>
        </p:spPr>
        <p:txBody>
          <a:bodyPr anchor="t">
            <a:noAutofit/>
          </a:bodyPr>
          <a:lstStyle>
            <a:lvl1pPr marL="0" indent="0">
              <a:lnSpc>
                <a:spcPct val="100000"/>
              </a:lnSpc>
              <a:spcAft>
                <a:spcPts val="675"/>
              </a:spcAft>
              <a:buNone/>
              <a:defRPr sz="2400">
                <a:solidFill>
                  <a:srgbClr val="323232"/>
                </a:solidFill>
                <a:latin typeface="+mj-lt"/>
              </a:defRPr>
            </a:lvl1pPr>
            <a:lvl2pPr marL="342875" indent="0">
              <a:lnSpc>
                <a:spcPts val="1575"/>
              </a:lnSpc>
              <a:spcAft>
                <a:spcPts val="900"/>
              </a:spcAft>
              <a:buNone/>
              <a:defRPr sz="1050">
                <a:solidFill>
                  <a:schemeClr val="bg1">
                    <a:lumMod val="50000"/>
                  </a:schemeClr>
                </a:solidFill>
                <a:latin typeface="+mj-lt"/>
              </a:defRPr>
            </a:lvl2pPr>
            <a:lvl3pPr marL="685749" indent="0">
              <a:lnSpc>
                <a:spcPts val="1575"/>
              </a:lnSpc>
              <a:spcAft>
                <a:spcPts val="900"/>
              </a:spcAft>
              <a:buNone/>
              <a:defRPr sz="900">
                <a:solidFill>
                  <a:schemeClr val="bg1">
                    <a:lumMod val="50000"/>
                  </a:schemeClr>
                </a:solidFill>
                <a:latin typeface="+mj-lt"/>
              </a:defRPr>
            </a:lvl3pPr>
            <a:lvl4pPr marL="1028624" indent="0">
              <a:lnSpc>
                <a:spcPts val="1575"/>
              </a:lnSpc>
              <a:spcAft>
                <a:spcPts val="900"/>
              </a:spcAft>
              <a:buNone/>
              <a:defRPr sz="825">
                <a:solidFill>
                  <a:schemeClr val="bg1">
                    <a:lumMod val="50000"/>
                  </a:schemeClr>
                </a:solidFill>
                <a:latin typeface="+mj-lt"/>
              </a:defRPr>
            </a:lvl4pPr>
            <a:lvl5pPr marL="1371498" indent="0">
              <a:lnSpc>
                <a:spcPts val="1575"/>
              </a:lnSpc>
              <a:spcAft>
                <a:spcPts val="900"/>
              </a:spcAft>
              <a:buNone/>
              <a:defRPr sz="825">
                <a:solidFill>
                  <a:schemeClr val="bg1">
                    <a:lumMod val="50000"/>
                  </a:schemeClr>
                </a:solidFill>
                <a:latin typeface="+mj-lt"/>
              </a:defRPr>
            </a:lvl5pPr>
          </a:lstStyle>
          <a:p>
            <a:pPr lvl="0"/>
            <a:r>
              <a:rPr lang="en-GB" noProof="0"/>
              <a:t>Object</a:t>
            </a:r>
          </a:p>
        </p:txBody>
      </p:sp>
      <p:sp>
        <p:nvSpPr>
          <p:cNvPr id="21" name="Content Placeholder 5"/>
          <p:cNvSpPr>
            <a:spLocks noGrp="1"/>
          </p:cNvSpPr>
          <p:nvPr>
            <p:ph sz="quarter" idx="14" hasCustomPrompt="1"/>
          </p:nvPr>
        </p:nvSpPr>
        <p:spPr>
          <a:xfrm>
            <a:off x="268225" y="2854989"/>
            <a:ext cx="4909840" cy="709764"/>
          </a:xfrm>
          <a:prstGeom prst="rect">
            <a:avLst/>
          </a:prstGeom>
        </p:spPr>
        <p:txBody>
          <a:bodyPr anchor="t">
            <a:noAutofit/>
          </a:bodyPr>
          <a:lstStyle>
            <a:lvl1pPr marL="0" indent="0">
              <a:lnSpc>
                <a:spcPct val="100000"/>
              </a:lnSpc>
              <a:spcAft>
                <a:spcPts val="675"/>
              </a:spcAft>
              <a:buNone/>
              <a:defRPr sz="2400">
                <a:solidFill>
                  <a:srgbClr val="323232"/>
                </a:solidFill>
                <a:latin typeface="+mj-lt"/>
              </a:defRPr>
            </a:lvl1pPr>
            <a:lvl2pPr marL="342875" indent="0">
              <a:lnSpc>
                <a:spcPts val="1575"/>
              </a:lnSpc>
              <a:spcAft>
                <a:spcPts val="900"/>
              </a:spcAft>
              <a:buNone/>
              <a:defRPr sz="1050">
                <a:solidFill>
                  <a:schemeClr val="bg1">
                    <a:lumMod val="50000"/>
                  </a:schemeClr>
                </a:solidFill>
                <a:latin typeface="+mj-lt"/>
              </a:defRPr>
            </a:lvl2pPr>
            <a:lvl3pPr marL="685749" indent="0">
              <a:lnSpc>
                <a:spcPts val="1575"/>
              </a:lnSpc>
              <a:spcAft>
                <a:spcPts val="900"/>
              </a:spcAft>
              <a:buNone/>
              <a:defRPr sz="900">
                <a:solidFill>
                  <a:schemeClr val="bg1">
                    <a:lumMod val="50000"/>
                  </a:schemeClr>
                </a:solidFill>
                <a:latin typeface="+mj-lt"/>
              </a:defRPr>
            </a:lvl3pPr>
            <a:lvl4pPr marL="1028624" indent="0">
              <a:lnSpc>
                <a:spcPts val="1575"/>
              </a:lnSpc>
              <a:spcAft>
                <a:spcPts val="900"/>
              </a:spcAft>
              <a:buNone/>
              <a:defRPr sz="825">
                <a:solidFill>
                  <a:schemeClr val="bg1">
                    <a:lumMod val="50000"/>
                  </a:schemeClr>
                </a:solidFill>
                <a:latin typeface="+mj-lt"/>
              </a:defRPr>
            </a:lvl4pPr>
            <a:lvl5pPr marL="1371498" indent="0">
              <a:lnSpc>
                <a:spcPts val="1575"/>
              </a:lnSpc>
              <a:spcAft>
                <a:spcPts val="900"/>
              </a:spcAft>
              <a:buNone/>
              <a:defRPr sz="825">
                <a:solidFill>
                  <a:schemeClr val="bg1">
                    <a:lumMod val="50000"/>
                  </a:schemeClr>
                </a:solidFill>
                <a:latin typeface="+mj-lt"/>
              </a:defRPr>
            </a:lvl5pPr>
          </a:lstStyle>
          <a:p>
            <a:pPr lvl="0"/>
            <a:r>
              <a:rPr lang="en-GB" noProof="0"/>
              <a:t>Object</a:t>
            </a:r>
          </a:p>
        </p:txBody>
      </p:sp>
      <p:sp>
        <p:nvSpPr>
          <p:cNvPr id="22" name="Content Placeholder 5"/>
          <p:cNvSpPr>
            <a:spLocks noGrp="1"/>
          </p:cNvSpPr>
          <p:nvPr>
            <p:ph sz="quarter" idx="15" hasCustomPrompt="1"/>
          </p:nvPr>
        </p:nvSpPr>
        <p:spPr>
          <a:xfrm>
            <a:off x="268227" y="3592306"/>
            <a:ext cx="4910208" cy="709764"/>
          </a:xfrm>
          <a:prstGeom prst="rect">
            <a:avLst/>
          </a:prstGeom>
        </p:spPr>
        <p:txBody>
          <a:bodyPr anchor="t">
            <a:noAutofit/>
          </a:bodyPr>
          <a:lstStyle>
            <a:lvl1pPr marL="0" indent="0">
              <a:lnSpc>
                <a:spcPct val="100000"/>
              </a:lnSpc>
              <a:spcAft>
                <a:spcPts val="675"/>
              </a:spcAft>
              <a:buNone/>
              <a:defRPr sz="2400">
                <a:solidFill>
                  <a:srgbClr val="323232"/>
                </a:solidFill>
                <a:latin typeface="+mj-lt"/>
              </a:defRPr>
            </a:lvl1pPr>
            <a:lvl2pPr marL="342875" indent="0">
              <a:lnSpc>
                <a:spcPts val="1575"/>
              </a:lnSpc>
              <a:spcAft>
                <a:spcPts val="900"/>
              </a:spcAft>
              <a:buNone/>
              <a:defRPr sz="1050">
                <a:solidFill>
                  <a:schemeClr val="bg1">
                    <a:lumMod val="50000"/>
                  </a:schemeClr>
                </a:solidFill>
                <a:latin typeface="+mj-lt"/>
              </a:defRPr>
            </a:lvl2pPr>
            <a:lvl3pPr marL="685749" indent="0">
              <a:lnSpc>
                <a:spcPts val="1575"/>
              </a:lnSpc>
              <a:spcAft>
                <a:spcPts val="900"/>
              </a:spcAft>
              <a:buNone/>
              <a:defRPr sz="900">
                <a:solidFill>
                  <a:schemeClr val="bg1">
                    <a:lumMod val="50000"/>
                  </a:schemeClr>
                </a:solidFill>
                <a:latin typeface="+mj-lt"/>
              </a:defRPr>
            </a:lvl3pPr>
            <a:lvl4pPr marL="1028624" indent="0">
              <a:lnSpc>
                <a:spcPts val="1575"/>
              </a:lnSpc>
              <a:spcAft>
                <a:spcPts val="900"/>
              </a:spcAft>
              <a:buNone/>
              <a:defRPr sz="825">
                <a:solidFill>
                  <a:schemeClr val="bg1">
                    <a:lumMod val="50000"/>
                  </a:schemeClr>
                </a:solidFill>
                <a:latin typeface="+mj-lt"/>
              </a:defRPr>
            </a:lvl4pPr>
            <a:lvl5pPr marL="1371498" indent="0">
              <a:lnSpc>
                <a:spcPts val="1575"/>
              </a:lnSpc>
              <a:spcAft>
                <a:spcPts val="900"/>
              </a:spcAft>
              <a:buNone/>
              <a:defRPr sz="825">
                <a:solidFill>
                  <a:schemeClr val="bg1">
                    <a:lumMod val="50000"/>
                  </a:schemeClr>
                </a:solidFill>
                <a:latin typeface="+mj-lt"/>
              </a:defRPr>
            </a:lvl5pPr>
          </a:lstStyle>
          <a:p>
            <a:pPr lvl="0"/>
            <a:r>
              <a:rPr lang="en-GB" noProof="0"/>
              <a:t>Object</a:t>
            </a:r>
          </a:p>
        </p:txBody>
      </p:sp>
      <p:sp>
        <p:nvSpPr>
          <p:cNvPr id="25" name="Content Placeholder 5"/>
          <p:cNvSpPr>
            <a:spLocks noGrp="1"/>
          </p:cNvSpPr>
          <p:nvPr>
            <p:ph sz="quarter" idx="16" hasCustomPrompt="1"/>
          </p:nvPr>
        </p:nvSpPr>
        <p:spPr>
          <a:xfrm>
            <a:off x="268227" y="4322886"/>
            <a:ext cx="4909836" cy="709764"/>
          </a:xfrm>
          <a:prstGeom prst="rect">
            <a:avLst/>
          </a:prstGeom>
        </p:spPr>
        <p:txBody>
          <a:bodyPr anchor="t">
            <a:noAutofit/>
          </a:bodyPr>
          <a:lstStyle>
            <a:lvl1pPr marL="0" indent="0">
              <a:lnSpc>
                <a:spcPct val="100000"/>
              </a:lnSpc>
              <a:spcAft>
                <a:spcPts val="675"/>
              </a:spcAft>
              <a:buNone/>
              <a:defRPr sz="2400">
                <a:solidFill>
                  <a:srgbClr val="323232"/>
                </a:solidFill>
                <a:latin typeface="+mj-lt"/>
              </a:defRPr>
            </a:lvl1pPr>
            <a:lvl2pPr marL="342875" indent="0">
              <a:lnSpc>
                <a:spcPts val="1575"/>
              </a:lnSpc>
              <a:spcAft>
                <a:spcPts val="900"/>
              </a:spcAft>
              <a:buNone/>
              <a:defRPr sz="1050">
                <a:solidFill>
                  <a:schemeClr val="bg1">
                    <a:lumMod val="50000"/>
                  </a:schemeClr>
                </a:solidFill>
                <a:latin typeface="+mj-lt"/>
              </a:defRPr>
            </a:lvl2pPr>
            <a:lvl3pPr marL="685749" indent="0">
              <a:lnSpc>
                <a:spcPts val="1575"/>
              </a:lnSpc>
              <a:spcAft>
                <a:spcPts val="900"/>
              </a:spcAft>
              <a:buNone/>
              <a:defRPr sz="900">
                <a:solidFill>
                  <a:schemeClr val="bg1">
                    <a:lumMod val="50000"/>
                  </a:schemeClr>
                </a:solidFill>
                <a:latin typeface="+mj-lt"/>
              </a:defRPr>
            </a:lvl3pPr>
            <a:lvl4pPr marL="1028624" indent="0">
              <a:lnSpc>
                <a:spcPts val="1575"/>
              </a:lnSpc>
              <a:spcAft>
                <a:spcPts val="900"/>
              </a:spcAft>
              <a:buNone/>
              <a:defRPr sz="825">
                <a:solidFill>
                  <a:schemeClr val="bg1">
                    <a:lumMod val="50000"/>
                  </a:schemeClr>
                </a:solidFill>
                <a:latin typeface="+mj-lt"/>
              </a:defRPr>
            </a:lvl4pPr>
            <a:lvl5pPr marL="1371498" indent="0">
              <a:lnSpc>
                <a:spcPts val="1575"/>
              </a:lnSpc>
              <a:spcAft>
                <a:spcPts val="900"/>
              </a:spcAft>
              <a:buNone/>
              <a:defRPr sz="825">
                <a:solidFill>
                  <a:schemeClr val="bg1">
                    <a:lumMod val="50000"/>
                  </a:schemeClr>
                </a:solidFill>
                <a:latin typeface="+mj-lt"/>
              </a:defRPr>
            </a:lvl5pPr>
          </a:lstStyle>
          <a:p>
            <a:pPr lvl="0"/>
            <a:r>
              <a:rPr lang="en-GB" noProof="0"/>
              <a:t>Object</a:t>
            </a:r>
          </a:p>
        </p:txBody>
      </p:sp>
      <p:sp>
        <p:nvSpPr>
          <p:cNvPr id="16" name="Marcador de número de diapositiva 32"/>
          <p:cNvSpPr>
            <a:spLocks noGrp="1"/>
          </p:cNvSpPr>
          <p:nvPr>
            <p:ph type="sldNum" sz="quarter" idx="17"/>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12"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5" name="Title 1"/>
          <p:cNvSpPr>
            <a:spLocks noGrp="1"/>
          </p:cNvSpPr>
          <p:nvPr>
            <p:ph type="title"/>
          </p:nvPr>
        </p:nvSpPr>
        <p:spPr>
          <a:xfrm>
            <a:off x="268223" y="296865"/>
            <a:ext cx="1051859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7" name="Text Placeholder 19"/>
          <p:cNvSpPr>
            <a:spLocks noGrp="1"/>
          </p:cNvSpPr>
          <p:nvPr>
            <p:ph type="body" sz="quarter" idx="13"/>
          </p:nvPr>
        </p:nvSpPr>
        <p:spPr>
          <a:xfrm>
            <a:off x="268223" y="779414"/>
            <a:ext cx="10495600" cy="376146"/>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Edit Master text styles</a:t>
            </a:r>
          </a:p>
        </p:txBody>
      </p:sp>
    </p:spTree>
    <p:extLst>
      <p:ext uri="{BB962C8B-B14F-4D97-AF65-F5344CB8AC3E}">
        <p14:creationId xmlns:p14="http://schemas.microsoft.com/office/powerpoint/2010/main" val="443325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with photo l">
    <p:bg>
      <p:bgPr>
        <a:solidFill>
          <a:schemeClr val="bg1"/>
        </a:solidFill>
        <a:effectLst/>
      </p:bgPr>
    </p:bg>
    <p:spTree>
      <p:nvGrpSpPr>
        <p:cNvPr id="1" name=""/>
        <p:cNvGrpSpPr/>
        <p:nvPr/>
      </p:nvGrpSpPr>
      <p:grpSpPr>
        <a:xfrm>
          <a:off x="0" y="0"/>
          <a:ext cx="0" cy="0"/>
          <a:chOff x="0" y="0"/>
          <a:chExt cx="0" cy="0"/>
        </a:xfrm>
      </p:grpSpPr>
      <p:sp>
        <p:nvSpPr>
          <p:cNvPr id="30" name="Rectangle 29"/>
          <p:cNvSpPr/>
          <p:nvPr userDrawn="1"/>
        </p:nvSpPr>
        <p:spPr>
          <a:xfrm>
            <a:off x="-6348" y="1"/>
            <a:ext cx="1219835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sp>
        <p:nvSpPr>
          <p:cNvPr id="86" name="Freeform 31"/>
          <p:cNvSpPr>
            <a:spLocks/>
          </p:cNvSpPr>
          <p:nvPr userDrawn="1"/>
        </p:nvSpPr>
        <p:spPr bwMode="auto">
          <a:xfrm>
            <a:off x="38109" y="298464"/>
            <a:ext cx="12112625" cy="6257925"/>
          </a:xfrm>
          <a:custGeom>
            <a:avLst/>
            <a:gdLst>
              <a:gd name="T0" fmla="*/ 0 w 7630"/>
              <a:gd name="T1" fmla="*/ 1263 h 3942"/>
              <a:gd name="T2" fmla="*/ 0 w 7630"/>
              <a:gd name="T3" fmla="*/ 3942 h 3942"/>
              <a:gd name="T4" fmla="*/ 7630 w 7630"/>
              <a:gd name="T5" fmla="*/ 3942 h 3942"/>
              <a:gd name="T6" fmla="*/ 7630 w 7630"/>
              <a:gd name="T7" fmla="*/ 0 h 3942"/>
            </a:gdLst>
            <a:ahLst/>
            <a:cxnLst>
              <a:cxn ang="0">
                <a:pos x="T0" y="T1"/>
              </a:cxn>
              <a:cxn ang="0">
                <a:pos x="T2" y="T3"/>
              </a:cxn>
              <a:cxn ang="0">
                <a:pos x="T4" y="T5"/>
              </a:cxn>
              <a:cxn ang="0">
                <a:pos x="T6" y="T7"/>
              </a:cxn>
            </a:cxnLst>
            <a:rect l="0" t="0" r="r" b="b"/>
            <a:pathLst>
              <a:path w="7630" h="3942">
                <a:moveTo>
                  <a:pt x="0" y="1263"/>
                </a:moveTo>
                <a:lnTo>
                  <a:pt x="0" y="3942"/>
                </a:lnTo>
                <a:lnTo>
                  <a:pt x="7630" y="3942"/>
                </a:lnTo>
                <a:lnTo>
                  <a:pt x="763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95" name="Title 1"/>
          <p:cNvSpPr>
            <a:spLocks noGrp="1"/>
          </p:cNvSpPr>
          <p:nvPr>
            <p:ph type="title" hasCustomPrompt="1"/>
          </p:nvPr>
        </p:nvSpPr>
        <p:spPr>
          <a:xfrm>
            <a:off x="576472" y="705385"/>
            <a:ext cx="5956600" cy="1325563"/>
          </a:xfrm>
        </p:spPr>
        <p:txBody>
          <a:bodyPr anchor="b"/>
          <a:lstStyle>
            <a:lvl1pPr>
              <a:lnSpc>
                <a:spcPct val="100000"/>
              </a:lnSpc>
              <a:defRPr baseline="0">
                <a:solidFill>
                  <a:schemeClr val="tx2"/>
                </a:solidFill>
                <a:latin typeface="+mj-lt"/>
              </a:defRPr>
            </a:lvl1pPr>
          </a:lstStyle>
          <a:p>
            <a:r>
              <a:rPr lang="en-GB" noProof="0"/>
              <a:t>Add your title here</a:t>
            </a:r>
          </a:p>
        </p:txBody>
      </p:sp>
      <p:sp>
        <p:nvSpPr>
          <p:cNvPr id="96" name="Text Placeholder 19"/>
          <p:cNvSpPr>
            <a:spLocks noGrp="1"/>
          </p:cNvSpPr>
          <p:nvPr>
            <p:ph type="body" sz="quarter" idx="13" hasCustomPrompt="1"/>
          </p:nvPr>
        </p:nvSpPr>
        <p:spPr>
          <a:xfrm>
            <a:off x="576265" y="2277861"/>
            <a:ext cx="5957349" cy="864000"/>
          </a:xfrm>
          <a:prstGeom prst="rect">
            <a:avLst/>
          </a:prstGeom>
        </p:spPr>
        <p:txBody>
          <a:bodyPr>
            <a:noAutofit/>
          </a:bodyPr>
          <a:lstStyle>
            <a:lvl1pPr marL="0" indent="0">
              <a:lnSpc>
                <a:spcPct val="100000"/>
              </a:lnSpc>
              <a:buNone/>
              <a:defRPr sz="2400" baseline="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GB" noProof="0"/>
              <a:t>Insert your subheading here to support your heading</a:t>
            </a:r>
          </a:p>
        </p:txBody>
      </p:sp>
      <p:sp>
        <p:nvSpPr>
          <p:cNvPr id="9" name="Text Placeholder 97"/>
          <p:cNvSpPr>
            <a:spLocks noGrp="1"/>
          </p:cNvSpPr>
          <p:nvPr>
            <p:ph type="body" sz="quarter" idx="15" hasCustomPrompt="1"/>
          </p:nvPr>
        </p:nvSpPr>
        <p:spPr>
          <a:xfrm>
            <a:off x="576481" y="5513064"/>
            <a:ext cx="2619201" cy="1058862"/>
          </a:xfrm>
          <a:prstGeom prst="rect">
            <a:avLst/>
          </a:prstGeom>
        </p:spPr>
        <p:txBody>
          <a:bodyPr anchor="b">
            <a:normAutofit/>
          </a:bodyPr>
          <a:lstStyle>
            <a:lvl1pPr marL="0" indent="0">
              <a:lnSpc>
                <a:spcPct val="100000"/>
              </a:lnSpc>
              <a:spcBef>
                <a:spcPts val="0"/>
              </a:spcBef>
              <a:buNone/>
              <a:defRPr sz="1200" baseline="0">
                <a:solidFill>
                  <a:srgbClr val="323232"/>
                </a:solidFill>
              </a:defRPr>
            </a:lvl1pPr>
          </a:lstStyle>
          <a:p>
            <a:pPr lvl="0"/>
            <a:r>
              <a:rPr lang="en-GB" noProof="0"/>
              <a:t>Insert Author, </a:t>
            </a:r>
            <a:br>
              <a:rPr lang="en-GB" noProof="0"/>
            </a:br>
            <a:r>
              <a:rPr lang="en-GB" noProof="0"/>
              <a:t>department, </a:t>
            </a:r>
            <a:br>
              <a:rPr lang="en-GB" noProof="0"/>
            </a:br>
            <a:r>
              <a:rPr lang="en-GB" noProof="0"/>
              <a:t>date, place</a:t>
            </a:r>
          </a:p>
        </p:txBody>
      </p:sp>
      <p:sp>
        <p:nvSpPr>
          <p:cNvPr id="19"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US" noProof="0"/>
              <a:t>© Amadeus IT Group and its affiliates and subsidiaries</a:t>
            </a:r>
            <a:endParaRPr lang="en-GB" noProof="0"/>
          </a:p>
        </p:txBody>
      </p:sp>
      <p:sp>
        <p:nvSpPr>
          <p:cNvPr id="11" name="Marcador de posición de imagen 17"/>
          <p:cNvSpPr>
            <a:spLocks noGrp="1"/>
          </p:cNvSpPr>
          <p:nvPr>
            <p:ph type="pic" sz="quarter" idx="16" hasCustomPrompt="1"/>
          </p:nvPr>
        </p:nvSpPr>
        <p:spPr>
          <a:xfrm>
            <a:off x="6487016" y="1433383"/>
            <a:ext cx="5708828" cy="5424615"/>
          </a:xfrm>
          <a:custGeom>
            <a:avLst/>
            <a:gdLst>
              <a:gd name="connsiteX0" fmla="*/ 5637046 w 7139966"/>
              <a:gd name="connsiteY0" fmla="*/ 946 h 5750830"/>
              <a:gd name="connsiteX1" fmla="*/ 6707626 w 7139966"/>
              <a:gd name="connsiteY1" fmla="*/ 810791 h 5750830"/>
              <a:gd name="connsiteX2" fmla="*/ 7139966 w 7139966"/>
              <a:gd name="connsiteY2" fmla="*/ 2214518 h 5750830"/>
              <a:gd name="connsiteX3" fmla="*/ 7139966 w 7139966"/>
              <a:gd name="connsiteY3" fmla="*/ 5750830 h 5750830"/>
              <a:gd name="connsiteX4" fmla="*/ 1951889 w 7139966"/>
              <a:gd name="connsiteY4" fmla="*/ 5750830 h 5750830"/>
              <a:gd name="connsiteX5" fmla="*/ 384658 w 7139966"/>
              <a:gd name="connsiteY5" fmla="*/ 4842007 h 5750830"/>
              <a:gd name="connsiteX6" fmla="*/ 96431 w 7139966"/>
              <a:gd name="connsiteY6" fmla="*/ 3690231 h 5750830"/>
              <a:gd name="connsiteX7" fmla="*/ 96431 w 7139966"/>
              <a:gd name="connsiteY7" fmla="*/ 2556452 h 5750830"/>
              <a:gd name="connsiteX8" fmla="*/ 1384443 w 7139966"/>
              <a:gd name="connsiteY8" fmla="*/ 1611635 h 5750830"/>
              <a:gd name="connsiteX9" fmla="*/ 5293515 w 7139966"/>
              <a:gd name="connsiteY9" fmla="*/ 72935 h 5750830"/>
              <a:gd name="connsiteX10" fmla="*/ 5637046 w 7139966"/>
              <a:gd name="connsiteY10" fmla="*/ 946 h 575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9966" h="5750830">
                <a:moveTo>
                  <a:pt x="5637046" y="946"/>
                </a:moveTo>
                <a:cubicBezTo>
                  <a:pt x="6121252" y="-19930"/>
                  <a:pt x="6539307" y="306327"/>
                  <a:pt x="6707626" y="810791"/>
                </a:cubicBezTo>
                <a:cubicBezTo>
                  <a:pt x="6707626" y="810791"/>
                  <a:pt x="6707626" y="810791"/>
                  <a:pt x="7139966" y="2214518"/>
                </a:cubicBezTo>
                <a:lnTo>
                  <a:pt x="7139966" y="5750830"/>
                </a:lnTo>
                <a:cubicBezTo>
                  <a:pt x="7139966" y="5750830"/>
                  <a:pt x="7139966" y="5750830"/>
                  <a:pt x="1951889" y="5750830"/>
                </a:cubicBezTo>
                <a:cubicBezTo>
                  <a:pt x="1357422" y="5633853"/>
                  <a:pt x="555792" y="5543871"/>
                  <a:pt x="384658" y="4842007"/>
                </a:cubicBezTo>
                <a:cubicBezTo>
                  <a:pt x="384658" y="4842007"/>
                  <a:pt x="384658" y="4842007"/>
                  <a:pt x="96431" y="3690231"/>
                </a:cubicBezTo>
                <a:cubicBezTo>
                  <a:pt x="6360" y="3303306"/>
                  <a:pt x="-65696" y="2943376"/>
                  <a:pt x="96431" y="2556452"/>
                </a:cubicBezTo>
                <a:cubicBezTo>
                  <a:pt x="312601" y="2025555"/>
                  <a:pt x="880047" y="1827593"/>
                  <a:pt x="1384443" y="1611635"/>
                </a:cubicBezTo>
                <a:cubicBezTo>
                  <a:pt x="1384443" y="1611635"/>
                  <a:pt x="1384443" y="1611635"/>
                  <a:pt x="5293515" y="72935"/>
                </a:cubicBezTo>
                <a:cubicBezTo>
                  <a:pt x="5410044" y="29068"/>
                  <a:pt x="5525307" y="5764"/>
                  <a:pt x="5637046" y="946"/>
                </a:cubicBezTo>
                <a:close/>
              </a:path>
            </a:pathLst>
          </a:custGeom>
          <a:solidFill>
            <a:schemeClr val="accent4"/>
          </a:solidFill>
        </p:spPr>
        <p:txBody>
          <a:bodyPr wrap="square" anchor="ctr">
            <a:noAutofit/>
          </a:bodyPr>
          <a:lstStyle>
            <a:lvl1pPr marL="0" indent="0" algn="ctr">
              <a:buNone/>
              <a:defRPr/>
            </a:lvl1pPr>
          </a:lstStyle>
          <a:p>
            <a:br>
              <a:rPr lang="en-GB" noProof="0"/>
            </a:br>
            <a:br>
              <a:rPr lang="en-GB" noProof="0"/>
            </a:br>
            <a:br>
              <a:rPr lang="en-GB" noProof="0"/>
            </a:br>
            <a:br>
              <a:rPr lang="en-GB" noProof="0"/>
            </a:br>
            <a:r>
              <a:rPr lang="en-GB" noProof="0"/>
              <a:t>Insert your picture here</a:t>
            </a:r>
          </a:p>
        </p:txBody>
      </p:sp>
      <p:grpSp>
        <p:nvGrpSpPr>
          <p:cNvPr id="12" name="Group 11"/>
          <p:cNvGrpSpPr/>
          <p:nvPr userDrawn="1"/>
        </p:nvGrpSpPr>
        <p:grpSpPr>
          <a:xfrm>
            <a:off x="173409" y="80193"/>
            <a:ext cx="409580" cy="338886"/>
            <a:chOff x="10987081" y="138792"/>
            <a:chExt cx="409580" cy="338886"/>
          </a:xfrm>
        </p:grpSpPr>
        <p:grpSp>
          <p:nvGrpSpPr>
            <p:cNvPr id="13" name="Group 26"/>
            <p:cNvGrpSpPr/>
            <p:nvPr userDrawn="1"/>
          </p:nvGrpSpPr>
          <p:grpSpPr>
            <a:xfrm>
              <a:off x="11011908" y="146161"/>
              <a:ext cx="384753" cy="331517"/>
              <a:chOff x="9021034" y="119041"/>
              <a:chExt cx="630093" cy="553987"/>
            </a:xfrm>
          </p:grpSpPr>
          <p:sp>
            <p:nvSpPr>
              <p:cNvPr id="15" name="TextBox 29"/>
              <p:cNvSpPr txBox="1"/>
              <p:nvPr userDrawn="1"/>
            </p:nvSpPr>
            <p:spPr>
              <a:xfrm>
                <a:off x="9021034" y="514076"/>
                <a:ext cx="630093" cy="158952"/>
              </a:xfrm>
              <a:prstGeom prst="rect">
                <a:avLst/>
              </a:prstGeom>
              <a:noFill/>
            </p:spPr>
            <p:txBody>
              <a:bodyPr wrap="square" lIns="0" tIns="18000" rIns="0" bIns="0" rtlCol="0">
                <a:spAutoFit/>
              </a:bodyPr>
              <a:lstStyle/>
              <a:p>
                <a:pPr algn="ctr"/>
                <a:r>
                  <a:rPr lang="en-GB" sz="500" b="1">
                    <a:solidFill>
                      <a:srgbClr val="E5A912"/>
                    </a:solidFill>
                  </a:rPr>
                  <a:t>RESTRICTED</a:t>
                </a:r>
              </a:p>
            </p:txBody>
          </p:sp>
          <p:grpSp>
            <p:nvGrpSpPr>
              <p:cNvPr id="16" name="Group 30"/>
              <p:cNvGrpSpPr/>
              <p:nvPr userDrawn="1"/>
            </p:nvGrpSpPr>
            <p:grpSpPr>
              <a:xfrm>
                <a:off x="9094418" y="119041"/>
                <a:ext cx="477460" cy="431416"/>
                <a:chOff x="8532895" y="91935"/>
                <a:chExt cx="504900" cy="444531"/>
              </a:xfrm>
            </p:grpSpPr>
            <p:sp>
              <p:nvSpPr>
                <p:cNvPr id="17" name="Freeform 22"/>
                <p:cNvSpPr>
                  <a:spLocks/>
                </p:cNvSpPr>
                <p:nvPr userDrawn="1"/>
              </p:nvSpPr>
              <p:spPr bwMode="auto">
                <a:xfrm>
                  <a:off x="8746928" y="157791"/>
                  <a:ext cx="87809" cy="107018"/>
                </a:xfrm>
                <a:custGeom>
                  <a:avLst/>
                  <a:gdLst>
                    <a:gd name="T0" fmla="*/ 44 w 64"/>
                    <a:gd name="T1" fmla="*/ 56 h 78"/>
                    <a:gd name="T2" fmla="*/ 44 w 64"/>
                    <a:gd name="T3" fmla="*/ 56 h 78"/>
                    <a:gd name="T4" fmla="*/ 46 w 64"/>
                    <a:gd name="T5" fmla="*/ 46 h 78"/>
                    <a:gd name="T6" fmla="*/ 50 w 64"/>
                    <a:gd name="T7" fmla="*/ 36 h 78"/>
                    <a:gd name="T8" fmla="*/ 56 w 64"/>
                    <a:gd name="T9" fmla="*/ 26 h 78"/>
                    <a:gd name="T10" fmla="*/ 64 w 64"/>
                    <a:gd name="T11" fmla="*/ 20 h 78"/>
                    <a:gd name="T12" fmla="*/ 64 w 64"/>
                    <a:gd name="T13" fmla="*/ 20 h 78"/>
                    <a:gd name="T14" fmla="*/ 58 w 64"/>
                    <a:gd name="T15" fmla="*/ 12 h 78"/>
                    <a:gd name="T16" fmla="*/ 50 w 64"/>
                    <a:gd name="T17" fmla="*/ 6 h 78"/>
                    <a:gd name="T18" fmla="*/ 42 w 64"/>
                    <a:gd name="T19" fmla="*/ 2 h 78"/>
                    <a:gd name="T20" fmla="*/ 30 w 64"/>
                    <a:gd name="T21" fmla="*/ 0 h 78"/>
                    <a:gd name="T22" fmla="*/ 30 w 64"/>
                    <a:gd name="T23" fmla="*/ 0 h 78"/>
                    <a:gd name="T24" fmla="*/ 34 w 64"/>
                    <a:gd name="T25" fmla="*/ 8 h 78"/>
                    <a:gd name="T26" fmla="*/ 34 w 64"/>
                    <a:gd name="T27" fmla="*/ 18 h 78"/>
                    <a:gd name="T28" fmla="*/ 34 w 64"/>
                    <a:gd name="T29" fmla="*/ 18 h 78"/>
                    <a:gd name="T30" fmla="*/ 34 w 64"/>
                    <a:gd name="T31" fmla="*/ 26 h 78"/>
                    <a:gd name="T32" fmla="*/ 32 w 64"/>
                    <a:gd name="T33" fmla="*/ 32 h 78"/>
                    <a:gd name="T34" fmla="*/ 28 w 64"/>
                    <a:gd name="T35" fmla="*/ 40 h 78"/>
                    <a:gd name="T36" fmla="*/ 24 w 64"/>
                    <a:gd name="T37" fmla="*/ 46 h 78"/>
                    <a:gd name="T38" fmla="*/ 14 w 64"/>
                    <a:gd name="T39" fmla="*/ 56 h 78"/>
                    <a:gd name="T40" fmla="*/ 8 w 64"/>
                    <a:gd name="T41" fmla="*/ 60 h 78"/>
                    <a:gd name="T42" fmla="*/ 0 w 64"/>
                    <a:gd name="T43" fmla="*/ 62 h 78"/>
                    <a:gd name="T44" fmla="*/ 0 w 64"/>
                    <a:gd name="T45" fmla="*/ 62 h 78"/>
                    <a:gd name="T46" fmla="*/ 6 w 64"/>
                    <a:gd name="T47" fmla="*/ 68 h 78"/>
                    <a:gd name="T48" fmla="*/ 14 w 64"/>
                    <a:gd name="T49" fmla="*/ 74 h 78"/>
                    <a:gd name="T50" fmla="*/ 22 w 64"/>
                    <a:gd name="T51" fmla="*/ 76 h 78"/>
                    <a:gd name="T52" fmla="*/ 30 w 64"/>
                    <a:gd name="T53" fmla="*/ 78 h 78"/>
                    <a:gd name="T54" fmla="*/ 30 w 64"/>
                    <a:gd name="T55" fmla="*/ 78 h 78"/>
                    <a:gd name="T56" fmla="*/ 40 w 64"/>
                    <a:gd name="T57" fmla="*/ 76 h 78"/>
                    <a:gd name="T58" fmla="*/ 46 w 64"/>
                    <a:gd name="T59" fmla="*/ 72 h 78"/>
                    <a:gd name="T60" fmla="*/ 46 w 64"/>
                    <a:gd name="T61" fmla="*/ 72 h 78"/>
                    <a:gd name="T62" fmla="*/ 44 w 64"/>
                    <a:gd name="T63" fmla="*/ 56 h 78"/>
                    <a:gd name="T64" fmla="*/ 44 w 64"/>
                    <a:gd name="T65" fmla="*/ 5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78">
                      <a:moveTo>
                        <a:pt x="44" y="56"/>
                      </a:moveTo>
                      <a:lnTo>
                        <a:pt x="44" y="56"/>
                      </a:lnTo>
                      <a:lnTo>
                        <a:pt x="46" y="46"/>
                      </a:lnTo>
                      <a:lnTo>
                        <a:pt x="50" y="36"/>
                      </a:lnTo>
                      <a:lnTo>
                        <a:pt x="56" y="26"/>
                      </a:lnTo>
                      <a:lnTo>
                        <a:pt x="64" y="20"/>
                      </a:lnTo>
                      <a:lnTo>
                        <a:pt x="64" y="20"/>
                      </a:lnTo>
                      <a:lnTo>
                        <a:pt x="58" y="12"/>
                      </a:lnTo>
                      <a:lnTo>
                        <a:pt x="50" y="6"/>
                      </a:lnTo>
                      <a:lnTo>
                        <a:pt x="42" y="2"/>
                      </a:lnTo>
                      <a:lnTo>
                        <a:pt x="30" y="0"/>
                      </a:lnTo>
                      <a:lnTo>
                        <a:pt x="30" y="0"/>
                      </a:lnTo>
                      <a:lnTo>
                        <a:pt x="34" y="8"/>
                      </a:lnTo>
                      <a:lnTo>
                        <a:pt x="34" y="18"/>
                      </a:lnTo>
                      <a:lnTo>
                        <a:pt x="34" y="18"/>
                      </a:lnTo>
                      <a:lnTo>
                        <a:pt x="34" y="26"/>
                      </a:lnTo>
                      <a:lnTo>
                        <a:pt x="32" y="32"/>
                      </a:lnTo>
                      <a:lnTo>
                        <a:pt x="28" y="40"/>
                      </a:lnTo>
                      <a:lnTo>
                        <a:pt x="24" y="46"/>
                      </a:lnTo>
                      <a:lnTo>
                        <a:pt x="14" y="56"/>
                      </a:lnTo>
                      <a:lnTo>
                        <a:pt x="8" y="60"/>
                      </a:lnTo>
                      <a:lnTo>
                        <a:pt x="0" y="62"/>
                      </a:lnTo>
                      <a:lnTo>
                        <a:pt x="0" y="62"/>
                      </a:lnTo>
                      <a:lnTo>
                        <a:pt x="6" y="68"/>
                      </a:lnTo>
                      <a:lnTo>
                        <a:pt x="14" y="74"/>
                      </a:lnTo>
                      <a:lnTo>
                        <a:pt x="22" y="76"/>
                      </a:lnTo>
                      <a:lnTo>
                        <a:pt x="30" y="78"/>
                      </a:lnTo>
                      <a:lnTo>
                        <a:pt x="30" y="78"/>
                      </a:lnTo>
                      <a:lnTo>
                        <a:pt x="40" y="76"/>
                      </a:lnTo>
                      <a:lnTo>
                        <a:pt x="46" y="72"/>
                      </a:lnTo>
                      <a:lnTo>
                        <a:pt x="46" y="72"/>
                      </a:lnTo>
                      <a:lnTo>
                        <a:pt x="44" y="56"/>
                      </a:lnTo>
                      <a:lnTo>
                        <a:pt x="44" y="56"/>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23"/>
                <p:cNvSpPr>
                  <a:spLocks/>
                </p:cNvSpPr>
                <p:nvPr userDrawn="1"/>
              </p:nvSpPr>
              <p:spPr bwMode="auto">
                <a:xfrm>
                  <a:off x="8664607" y="113887"/>
                  <a:ext cx="123481" cy="126225"/>
                </a:xfrm>
                <a:custGeom>
                  <a:avLst/>
                  <a:gdLst>
                    <a:gd name="T0" fmla="*/ 90 w 90"/>
                    <a:gd name="T1" fmla="*/ 46 h 92"/>
                    <a:gd name="T2" fmla="*/ 90 w 90"/>
                    <a:gd name="T3" fmla="*/ 46 h 92"/>
                    <a:gd name="T4" fmla="*/ 88 w 90"/>
                    <a:gd name="T5" fmla="*/ 56 h 92"/>
                    <a:gd name="T6" fmla="*/ 86 w 90"/>
                    <a:gd name="T7" fmla="*/ 64 h 92"/>
                    <a:gd name="T8" fmla="*/ 82 w 90"/>
                    <a:gd name="T9" fmla="*/ 72 h 92"/>
                    <a:gd name="T10" fmla="*/ 76 w 90"/>
                    <a:gd name="T11" fmla="*/ 80 h 92"/>
                    <a:gd name="T12" fmla="*/ 70 w 90"/>
                    <a:gd name="T13" fmla="*/ 84 h 92"/>
                    <a:gd name="T14" fmla="*/ 62 w 90"/>
                    <a:gd name="T15" fmla="*/ 90 h 92"/>
                    <a:gd name="T16" fmla="*/ 54 w 90"/>
                    <a:gd name="T17" fmla="*/ 92 h 92"/>
                    <a:gd name="T18" fmla="*/ 44 w 90"/>
                    <a:gd name="T19" fmla="*/ 92 h 92"/>
                    <a:gd name="T20" fmla="*/ 44 w 90"/>
                    <a:gd name="T21" fmla="*/ 92 h 92"/>
                    <a:gd name="T22" fmla="*/ 36 w 90"/>
                    <a:gd name="T23" fmla="*/ 92 h 92"/>
                    <a:gd name="T24" fmla="*/ 26 w 90"/>
                    <a:gd name="T25" fmla="*/ 90 h 92"/>
                    <a:gd name="T26" fmla="*/ 18 w 90"/>
                    <a:gd name="T27" fmla="*/ 84 h 92"/>
                    <a:gd name="T28" fmla="*/ 12 w 90"/>
                    <a:gd name="T29" fmla="*/ 80 h 92"/>
                    <a:gd name="T30" fmla="*/ 6 w 90"/>
                    <a:gd name="T31" fmla="*/ 72 h 92"/>
                    <a:gd name="T32" fmla="*/ 2 w 90"/>
                    <a:gd name="T33" fmla="*/ 64 h 92"/>
                    <a:gd name="T34" fmla="*/ 0 w 90"/>
                    <a:gd name="T35" fmla="*/ 56 h 92"/>
                    <a:gd name="T36" fmla="*/ 0 w 90"/>
                    <a:gd name="T37" fmla="*/ 46 h 92"/>
                    <a:gd name="T38" fmla="*/ 0 w 90"/>
                    <a:gd name="T39" fmla="*/ 46 h 92"/>
                    <a:gd name="T40" fmla="*/ 0 w 90"/>
                    <a:gd name="T41" fmla="*/ 38 h 92"/>
                    <a:gd name="T42" fmla="*/ 2 w 90"/>
                    <a:gd name="T43" fmla="*/ 28 h 92"/>
                    <a:gd name="T44" fmla="*/ 6 w 90"/>
                    <a:gd name="T45" fmla="*/ 20 h 92"/>
                    <a:gd name="T46" fmla="*/ 12 w 90"/>
                    <a:gd name="T47" fmla="*/ 14 h 92"/>
                    <a:gd name="T48" fmla="*/ 18 w 90"/>
                    <a:gd name="T49" fmla="*/ 8 h 92"/>
                    <a:gd name="T50" fmla="*/ 26 w 90"/>
                    <a:gd name="T51" fmla="*/ 4 h 92"/>
                    <a:gd name="T52" fmla="*/ 36 w 90"/>
                    <a:gd name="T53" fmla="*/ 0 h 92"/>
                    <a:gd name="T54" fmla="*/ 44 w 90"/>
                    <a:gd name="T55" fmla="*/ 0 h 92"/>
                    <a:gd name="T56" fmla="*/ 44 w 90"/>
                    <a:gd name="T57" fmla="*/ 0 h 92"/>
                    <a:gd name="T58" fmla="*/ 54 w 90"/>
                    <a:gd name="T59" fmla="*/ 0 h 92"/>
                    <a:gd name="T60" fmla="*/ 62 w 90"/>
                    <a:gd name="T61" fmla="*/ 4 h 92"/>
                    <a:gd name="T62" fmla="*/ 70 w 90"/>
                    <a:gd name="T63" fmla="*/ 8 h 92"/>
                    <a:gd name="T64" fmla="*/ 76 w 90"/>
                    <a:gd name="T65" fmla="*/ 14 h 92"/>
                    <a:gd name="T66" fmla="*/ 82 w 90"/>
                    <a:gd name="T67" fmla="*/ 20 h 92"/>
                    <a:gd name="T68" fmla="*/ 86 w 90"/>
                    <a:gd name="T69" fmla="*/ 28 h 92"/>
                    <a:gd name="T70" fmla="*/ 88 w 90"/>
                    <a:gd name="T71" fmla="*/ 38 h 92"/>
                    <a:gd name="T72" fmla="*/ 90 w 90"/>
                    <a:gd name="T73" fmla="*/ 46 h 92"/>
                    <a:gd name="T74" fmla="*/ 90 w 90"/>
                    <a:gd name="T75" fmla="*/ 4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92">
                      <a:moveTo>
                        <a:pt x="90" y="46"/>
                      </a:moveTo>
                      <a:lnTo>
                        <a:pt x="90" y="46"/>
                      </a:lnTo>
                      <a:lnTo>
                        <a:pt x="88" y="56"/>
                      </a:lnTo>
                      <a:lnTo>
                        <a:pt x="86" y="64"/>
                      </a:lnTo>
                      <a:lnTo>
                        <a:pt x="82" y="72"/>
                      </a:lnTo>
                      <a:lnTo>
                        <a:pt x="76" y="80"/>
                      </a:lnTo>
                      <a:lnTo>
                        <a:pt x="70" y="84"/>
                      </a:lnTo>
                      <a:lnTo>
                        <a:pt x="62" y="90"/>
                      </a:lnTo>
                      <a:lnTo>
                        <a:pt x="54" y="92"/>
                      </a:lnTo>
                      <a:lnTo>
                        <a:pt x="44" y="92"/>
                      </a:lnTo>
                      <a:lnTo>
                        <a:pt x="44" y="92"/>
                      </a:lnTo>
                      <a:lnTo>
                        <a:pt x="36" y="92"/>
                      </a:lnTo>
                      <a:lnTo>
                        <a:pt x="26" y="90"/>
                      </a:lnTo>
                      <a:lnTo>
                        <a:pt x="18" y="84"/>
                      </a:lnTo>
                      <a:lnTo>
                        <a:pt x="12" y="80"/>
                      </a:lnTo>
                      <a:lnTo>
                        <a:pt x="6" y="72"/>
                      </a:lnTo>
                      <a:lnTo>
                        <a:pt x="2" y="64"/>
                      </a:lnTo>
                      <a:lnTo>
                        <a:pt x="0" y="56"/>
                      </a:lnTo>
                      <a:lnTo>
                        <a:pt x="0" y="46"/>
                      </a:lnTo>
                      <a:lnTo>
                        <a:pt x="0" y="46"/>
                      </a:lnTo>
                      <a:lnTo>
                        <a:pt x="0" y="38"/>
                      </a:lnTo>
                      <a:lnTo>
                        <a:pt x="2" y="28"/>
                      </a:lnTo>
                      <a:lnTo>
                        <a:pt x="6" y="20"/>
                      </a:lnTo>
                      <a:lnTo>
                        <a:pt x="12" y="14"/>
                      </a:lnTo>
                      <a:lnTo>
                        <a:pt x="18" y="8"/>
                      </a:lnTo>
                      <a:lnTo>
                        <a:pt x="26" y="4"/>
                      </a:lnTo>
                      <a:lnTo>
                        <a:pt x="36" y="0"/>
                      </a:lnTo>
                      <a:lnTo>
                        <a:pt x="44" y="0"/>
                      </a:lnTo>
                      <a:lnTo>
                        <a:pt x="44" y="0"/>
                      </a:lnTo>
                      <a:lnTo>
                        <a:pt x="54" y="0"/>
                      </a:lnTo>
                      <a:lnTo>
                        <a:pt x="62" y="4"/>
                      </a:lnTo>
                      <a:lnTo>
                        <a:pt x="70" y="8"/>
                      </a:lnTo>
                      <a:lnTo>
                        <a:pt x="76" y="14"/>
                      </a:lnTo>
                      <a:lnTo>
                        <a:pt x="82" y="20"/>
                      </a:lnTo>
                      <a:lnTo>
                        <a:pt x="86" y="28"/>
                      </a:lnTo>
                      <a:lnTo>
                        <a:pt x="88" y="38"/>
                      </a:lnTo>
                      <a:lnTo>
                        <a:pt x="90" y="46"/>
                      </a:lnTo>
                      <a:lnTo>
                        <a:pt x="90" y="46"/>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24"/>
                <p:cNvSpPr>
                  <a:spLocks/>
                </p:cNvSpPr>
                <p:nvPr userDrawn="1"/>
              </p:nvSpPr>
              <p:spPr bwMode="auto">
                <a:xfrm>
                  <a:off x="8606985" y="253832"/>
                  <a:ext cx="170129" cy="252449"/>
                </a:xfrm>
                <a:custGeom>
                  <a:avLst/>
                  <a:gdLst>
                    <a:gd name="T0" fmla="*/ 118 w 124"/>
                    <a:gd name="T1" fmla="*/ 184 h 184"/>
                    <a:gd name="T2" fmla="*/ 118 w 124"/>
                    <a:gd name="T3" fmla="*/ 184 h 184"/>
                    <a:gd name="T4" fmla="*/ 124 w 124"/>
                    <a:gd name="T5" fmla="*/ 158 h 184"/>
                    <a:gd name="T6" fmla="*/ 124 w 124"/>
                    <a:gd name="T7" fmla="*/ 128 h 184"/>
                    <a:gd name="T8" fmla="*/ 124 w 124"/>
                    <a:gd name="T9" fmla="*/ 128 h 184"/>
                    <a:gd name="T10" fmla="*/ 124 w 124"/>
                    <a:gd name="T11" fmla="*/ 102 h 184"/>
                    <a:gd name="T12" fmla="*/ 120 w 124"/>
                    <a:gd name="T13" fmla="*/ 78 h 184"/>
                    <a:gd name="T14" fmla="*/ 114 w 124"/>
                    <a:gd name="T15" fmla="*/ 56 h 184"/>
                    <a:gd name="T16" fmla="*/ 106 w 124"/>
                    <a:gd name="T17" fmla="*/ 36 h 184"/>
                    <a:gd name="T18" fmla="*/ 98 w 124"/>
                    <a:gd name="T19" fmla="*/ 22 h 184"/>
                    <a:gd name="T20" fmla="*/ 86 w 124"/>
                    <a:gd name="T21" fmla="*/ 10 h 184"/>
                    <a:gd name="T22" fmla="*/ 74 w 124"/>
                    <a:gd name="T23" fmla="*/ 2 h 184"/>
                    <a:gd name="T24" fmla="*/ 68 w 124"/>
                    <a:gd name="T25" fmla="*/ 0 h 184"/>
                    <a:gd name="T26" fmla="*/ 62 w 124"/>
                    <a:gd name="T27" fmla="*/ 0 h 184"/>
                    <a:gd name="T28" fmla="*/ 62 w 124"/>
                    <a:gd name="T29" fmla="*/ 0 h 184"/>
                    <a:gd name="T30" fmla="*/ 56 w 124"/>
                    <a:gd name="T31" fmla="*/ 0 h 184"/>
                    <a:gd name="T32" fmla="*/ 50 w 124"/>
                    <a:gd name="T33" fmla="*/ 2 h 184"/>
                    <a:gd name="T34" fmla="*/ 38 w 124"/>
                    <a:gd name="T35" fmla="*/ 10 h 184"/>
                    <a:gd name="T36" fmla="*/ 28 w 124"/>
                    <a:gd name="T37" fmla="*/ 22 h 184"/>
                    <a:gd name="T38" fmla="*/ 18 w 124"/>
                    <a:gd name="T39" fmla="*/ 36 h 184"/>
                    <a:gd name="T40" fmla="*/ 10 w 124"/>
                    <a:gd name="T41" fmla="*/ 56 h 184"/>
                    <a:gd name="T42" fmla="*/ 4 w 124"/>
                    <a:gd name="T43" fmla="*/ 78 h 184"/>
                    <a:gd name="T44" fmla="*/ 0 w 124"/>
                    <a:gd name="T45" fmla="*/ 102 h 184"/>
                    <a:gd name="T46" fmla="*/ 0 w 124"/>
                    <a:gd name="T47" fmla="*/ 128 h 184"/>
                    <a:gd name="T48" fmla="*/ 0 w 124"/>
                    <a:gd name="T49" fmla="*/ 128 h 184"/>
                    <a:gd name="T50" fmla="*/ 2 w 124"/>
                    <a:gd name="T51" fmla="*/ 158 h 184"/>
                    <a:gd name="T52" fmla="*/ 6 w 124"/>
                    <a:gd name="T53" fmla="*/ 184 h 184"/>
                    <a:gd name="T54" fmla="*/ 118 w 124"/>
                    <a:gd name="T55"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4" h="184">
                      <a:moveTo>
                        <a:pt x="118" y="184"/>
                      </a:moveTo>
                      <a:lnTo>
                        <a:pt x="118" y="184"/>
                      </a:lnTo>
                      <a:lnTo>
                        <a:pt x="124" y="158"/>
                      </a:lnTo>
                      <a:lnTo>
                        <a:pt x="124" y="128"/>
                      </a:lnTo>
                      <a:lnTo>
                        <a:pt x="124" y="128"/>
                      </a:lnTo>
                      <a:lnTo>
                        <a:pt x="124" y="102"/>
                      </a:lnTo>
                      <a:lnTo>
                        <a:pt x="120" y="78"/>
                      </a:lnTo>
                      <a:lnTo>
                        <a:pt x="114" y="56"/>
                      </a:lnTo>
                      <a:lnTo>
                        <a:pt x="106" y="36"/>
                      </a:lnTo>
                      <a:lnTo>
                        <a:pt x="98" y="22"/>
                      </a:lnTo>
                      <a:lnTo>
                        <a:pt x="86" y="10"/>
                      </a:lnTo>
                      <a:lnTo>
                        <a:pt x="74" y="2"/>
                      </a:lnTo>
                      <a:lnTo>
                        <a:pt x="68" y="0"/>
                      </a:lnTo>
                      <a:lnTo>
                        <a:pt x="62" y="0"/>
                      </a:lnTo>
                      <a:lnTo>
                        <a:pt x="62" y="0"/>
                      </a:lnTo>
                      <a:lnTo>
                        <a:pt x="56" y="0"/>
                      </a:lnTo>
                      <a:lnTo>
                        <a:pt x="50" y="2"/>
                      </a:lnTo>
                      <a:lnTo>
                        <a:pt x="38" y="10"/>
                      </a:lnTo>
                      <a:lnTo>
                        <a:pt x="28" y="22"/>
                      </a:lnTo>
                      <a:lnTo>
                        <a:pt x="18" y="36"/>
                      </a:lnTo>
                      <a:lnTo>
                        <a:pt x="10" y="56"/>
                      </a:lnTo>
                      <a:lnTo>
                        <a:pt x="4" y="78"/>
                      </a:lnTo>
                      <a:lnTo>
                        <a:pt x="0" y="102"/>
                      </a:lnTo>
                      <a:lnTo>
                        <a:pt x="0" y="128"/>
                      </a:lnTo>
                      <a:lnTo>
                        <a:pt x="0" y="128"/>
                      </a:lnTo>
                      <a:lnTo>
                        <a:pt x="2" y="158"/>
                      </a:lnTo>
                      <a:lnTo>
                        <a:pt x="6" y="184"/>
                      </a:lnTo>
                      <a:lnTo>
                        <a:pt x="118" y="184"/>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25"/>
                <p:cNvSpPr>
                  <a:spLocks/>
                </p:cNvSpPr>
                <p:nvPr userDrawn="1"/>
              </p:nvSpPr>
              <p:spPr bwMode="auto">
                <a:xfrm>
                  <a:off x="8815530" y="179744"/>
                  <a:ext cx="109760" cy="112504"/>
                </a:xfrm>
                <a:custGeom>
                  <a:avLst/>
                  <a:gdLst>
                    <a:gd name="T0" fmla="*/ 80 w 80"/>
                    <a:gd name="T1" fmla="*/ 40 h 82"/>
                    <a:gd name="T2" fmla="*/ 80 w 80"/>
                    <a:gd name="T3" fmla="*/ 40 h 82"/>
                    <a:gd name="T4" fmla="*/ 78 w 80"/>
                    <a:gd name="T5" fmla="*/ 50 h 82"/>
                    <a:gd name="T6" fmla="*/ 76 w 80"/>
                    <a:gd name="T7" fmla="*/ 56 h 82"/>
                    <a:gd name="T8" fmla="*/ 72 w 80"/>
                    <a:gd name="T9" fmla="*/ 64 h 82"/>
                    <a:gd name="T10" fmla="*/ 68 w 80"/>
                    <a:gd name="T11" fmla="*/ 70 h 82"/>
                    <a:gd name="T12" fmla="*/ 62 w 80"/>
                    <a:gd name="T13" fmla="*/ 74 h 82"/>
                    <a:gd name="T14" fmla="*/ 56 w 80"/>
                    <a:gd name="T15" fmla="*/ 78 h 82"/>
                    <a:gd name="T16" fmla="*/ 48 w 80"/>
                    <a:gd name="T17" fmla="*/ 82 h 82"/>
                    <a:gd name="T18" fmla="*/ 40 w 80"/>
                    <a:gd name="T19" fmla="*/ 82 h 82"/>
                    <a:gd name="T20" fmla="*/ 40 w 80"/>
                    <a:gd name="T21" fmla="*/ 82 h 82"/>
                    <a:gd name="T22" fmla="*/ 32 w 80"/>
                    <a:gd name="T23" fmla="*/ 82 h 82"/>
                    <a:gd name="T24" fmla="*/ 24 w 80"/>
                    <a:gd name="T25" fmla="*/ 78 h 82"/>
                    <a:gd name="T26" fmla="*/ 18 w 80"/>
                    <a:gd name="T27" fmla="*/ 74 h 82"/>
                    <a:gd name="T28" fmla="*/ 12 w 80"/>
                    <a:gd name="T29" fmla="*/ 70 h 82"/>
                    <a:gd name="T30" fmla="*/ 6 w 80"/>
                    <a:gd name="T31" fmla="*/ 64 h 82"/>
                    <a:gd name="T32" fmla="*/ 4 w 80"/>
                    <a:gd name="T33" fmla="*/ 56 h 82"/>
                    <a:gd name="T34" fmla="*/ 0 w 80"/>
                    <a:gd name="T35" fmla="*/ 50 h 82"/>
                    <a:gd name="T36" fmla="*/ 0 w 80"/>
                    <a:gd name="T37" fmla="*/ 40 h 82"/>
                    <a:gd name="T38" fmla="*/ 0 w 80"/>
                    <a:gd name="T39" fmla="*/ 40 h 82"/>
                    <a:gd name="T40" fmla="*/ 0 w 80"/>
                    <a:gd name="T41" fmla="*/ 32 h 82"/>
                    <a:gd name="T42" fmla="*/ 4 w 80"/>
                    <a:gd name="T43" fmla="*/ 26 h 82"/>
                    <a:gd name="T44" fmla="*/ 6 w 80"/>
                    <a:gd name="T45" fmla="*/ 18 h 82"/>
                    <a:gd name="T46" fmla="*/ 12 w 80"/>
                    <a:gd name="T47" fmla="*/ 12 h 82"/>
                    <a:gd name="T48" fmla="*/ 18 w 80"/>
                    <a:gd name="T49" fmla="*/ 8 h 82"/>
                    <a:gd name="T50" fmla="*/ 24 w 80"/>
                    <a:gd name="T51" fmla="*/ 4 h 82"/>
                    <a:gd name="T52" fmla="*/ 32 w 80"/>
                    <a:gd name="T53" fmla="*/ 0 h 82"/>
                    <a:gd name="T54" fmla="*/ 40 w 80"/>
                    <a:gd name="T55" fmla="*/ 0 h 82"/>
                    <a:gd name="T56" fmla="*/ 40 w 80"/>
                    <a:gd name="T57" fmla="*/ 0 h 82"/>
                    <a:gd name="T58" fmla="*/ 48 w 80"/>
                    <a:gd name="T59" fmla="*/ 0 h 82"/>
                    <a:gd name="T60" fmla="*/ 56 w 80"/>
                    <a:gd name="T61" fmla="*/ 4 h 82"/>
                    <a:gd name="T62" fmla="*/ 62 w 80"/>
                    <a:gd name="T63" fmla="*/ 8 h 82"/>
                    <a:gd name="T64" fmla="*/ 68 w 80"/>
                    <a:gd name="T65" fmla="*/ 12 h 82"/>
                    <a:gd name="T66" fmla="*/ 72 w 80"/>
                    <a:gd name="T67" fmla="*/ 18 h 82"/>
                    <a:gd name="T68" fmla="*/ 76 w 80"/>
                    <a:gd name="T69" fmla="*/ 26 h 82"/>
                    <a:gd name="T70" fmla="*/ 78 w 80"/>
                    <a:gd name="T71" fmla="*/ 32 h 82"/>
                    <a:gd name="T72" fmla="*/ 80 w 80"/>
                    <a:gd name="T73" fmla="*/ 40 h 82"/>
                    <a:gd name="T74" fmla="*/ 80 w 80"/>
                    <a:gd name="T75"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2">
                      <a:moveTo>
                        <a:pt x="80" y="40"/>
                      </a:moveTo>
                      <a:lnTo>
                        <a:pt x="80" y="40"/>
                      </a:lnTo>
                      <a:lnTo>
                        <a:pt x="78" y="50"/>
                      </a:lnTo>
                      <a:lnTo>
                        <a:pt x="76" y="56"/>
                      </a:lnTo>
                      <a:lnTo>
                        <a:pt x="72" y="64"/>
                      </a:lnTo>
                      <a:lnTo>
                        <a:pt x="68" y="70"/>
                      </a:lnTo>
                      <a:lnTo>
                        <a:pt x="62" y="74"/>
                      </a:lnTo>
                      <a:lnTo>
                        <a:pt x="56" y="78"/>
                      </a:lnTo>
                      <a:lnTo>
                        <a:pt x="48" y="82"/>
                      </a:lnTo>
                      <a:lnTo>
                        <a:pt x="40" y="82"/>
                      </a:lnTo>
                      <a:lnTo>
                        <a:pt x="40" y="82"/>
                      </a:lnTo>
                      <a:lnTo>
                        <a:pt x="32" y="82"/>
                      </a:lnTo>
                      <a:lnTo>
                        <a:pt x="24" y="78"/>
                      </a:lnTo>
                      <a:lnTo>
                        <a:pt x="18" y="74"/>
                      </a:lnTo>
                      <a:lnTo>
                        <a:pt x="12" y="70"/>
                      </a:lnTo>
                      <a:lnTo>
                        <a:pt x="6" y="64"/>
                      </a:lnTo>
                      <a:lnTo>
                        <a:pt x="4" y="56"/>
                      </a:lnTo>
                      <a:lnTo>
                        <a:pt x="0" y="50"/>
                      </a:lnTo>
                      <a:lnTo>
                        <a:pt x="0" y="40"/>
                      </a:lnTo>
                      <a:lnTo>
                        <a:pt x="0" y="40"/>
                      </a:lnTo>
                      <a:lnTo>
                        <a:pt x="0" y="32"/>
                      </a:lnTo>
                      <a:lnTo>
                        <a:pt x="4" y="26"/>
                      </a:lnTo>
                      <a:lnTo>
                        <a:pt x="6" y="18"/>
                      </a:lnTo>
                      <a:lnTo>
                        <a:pt x="12" y="12"/>
                      </a:lnTo>
                      <a:lnTo>
                        <a:pt x="18" y="8"/>
                      </a:lnTo>
                      <a:lnTo>
                        <a:pt x="24" y="4"/>
                      </a:lnTo>
                      <a:lnTo>
                        <a:pt x="32" y="0"/>
                      </a:lnTo>
                      <a:lnTo>
                        <a:pt x="40" y="0"/>
                      </a:lnTo>
                      <a:lnTo>
                        <a:pt x="40" y="0"/>
                      </a:lnTo>
                      <a:lnTo>
                        <a:pt x="48" y="0"/>
                      </a:lnTo>
                      <a:lnTo>
                        <a:pt x="56" y="4"/>
                      </a:lnTo>
                      <a:lnTo>
                        <a:pt x="62" y="8"/>
                      </a:lnTo>
                      <a:lnTo>
                        <a:pt x="68" y="12"/>
                      </a:lnTo>
                      <a:lnTo>
                        <a:pt x="72" y="18"/>
                      </a:lnTo>
                      <a:lnTo>
                        <a:pt x="76" y="26"/>
                      </a:lnTo>
                      <a:lnTo>
                        <a:pt x="78" y="32"/>
                      </a:lnTo>
                      <a:lnTo>
                        <a:pt x="80" y="40"/>
                      </a:lnTo>
                      <a:lnTo>
                        <a:pt x="80" y="40"/>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26"/>
                <p:cNvSpPr>
                  <a:spLocks/>
                </p:cNvSpPr>
                <p:nvPr userDrawn="1"/>
              </p:nvSpPr>
              <p:spPr bwMode="auto">
                <a:xfrm>
                  <a:off x="8812785" y="300480"/>
                  <a:ext cx="139945" cy="205801"/>
                </a:xfrm>
                <a:custGeom>
                  <a:avLst/>
                  <a:gdLst>
                    <a:gd name="T0" fmla="*/ 96 w 102"/>
                    <a:gd name="T1" fmla="*/ 150 h 150"/>
                    <a:gd name="T2" fmla="*/ 96 w 102"/>
                    <a:gd name="T3" fmla="*/ 150 h 150"/>
                    <a:gd name="T4" fmla="*/ 100 w 102"/>
                    <a:gd name="T5" fmla="*/ 128 h 150"/>
                    <a:gd name="T6" fmla="*/ 102 w 102"/>
                    <a:gd name="T7" fmla="*/ 104 h 150"/>
                    <a:gd name="T8" fmla="*/ 102 w 102"/>
                    <a:gd name="T9" fmla="*/ 104 h 150"/>
                    <a:gd name="T10" fmla="*/ 102 w 102"/>
                    <a:gd name="T11" fmla="*/ 84 h 150"/>
                    <a:gd name="T12" fmla="*/ 98 w 102"/>
                    <a:gd name="T13" fmla="*/ 64 h 150"/>
                    <a:gd name="T14" fmla="*/ 94 w 102"/>
                    <a:gd name="T15" fmla="*/ 46 h 150"/>
                    <a:gd name="T16" fmla="*/ 86 w 102"/>
                    <a:gd name="T17" fmla="*/ 32 h 150"/>
                    <a:gd name="T18" fmla="*/ 80 w 102"/>
                    <a:gd name="T19" fmla="*/ 18 h 150"/>
                    <a:gd name="T20" fmla="*/ 70 w 102"/>
                    <a:gd name="T21" fmla="*/ 8 h 150"/>
                    <a:gd name="T22" fmla="*/ 60 w 102"/>
                    <a:gd name="T23" fmla="*/ 2 h 150"/>
                    <a:gd name="T24" fmla="*/ 50 w 102"/>
                    <a:gd name="T25" fmla="*/ 0 h 150"/>
                    <a:gd name="T26" fmla="*/ 50 w 102"/>
                    <a:gd name="T27" fmla="*/ 0 h 150"/>
                    <a:gd name="T28" fmla="*/ 40 w 102"/>
                    <a:gd name="T29" fmla="*/ 2 h 150"/>
                    <a:gd name="T30" fmla="*/ 30 w 102"/>
                    <a:gd name="T31" fmla="*/ 8 h 150"/>
                    <a:gd name="T32" fmla="*/ 22 w 102"/>
                    <a:gd name="T33" fmla="*/ 18 h 150"/>
                    <a:gd name="T34" fmla="*/ 14 w 102"/>
                    <a:gd name="T35" fmla="*/ 32 h 150"/>
                    <a:gd name="T36" fmla="*/ 8 w 102"/>
                    <a:gd name="T37" fmla="*/ 46 h 150"/>
                    <a:gd name="T38" fmla="*/ 4 w 102"/>
                    <a:gd name="T39" fmla="*/ 64 h 150"/>
                    <a:gd name="T40" fmla="*/ 0 w 102"/>
                    <a:gd name="T41" fmla="*/ 84 h 150"/>
                    <a:gd name="T42" fmla="*/ 0 w 102"/>
                    <a:gd name="T43" fmla="*/ 104 h 150"/>
                    <a:gd name="T44" fmla="*/ 0 w 102"/>
                    <a:gd name="T45" fmla="*/ 104 h 150"/>
                    <a:gd name="T46" fmla="*/ 0 w 102"/>
                    <a:gd name="T47" fmla="*/ 128 h 150"/>
                    <a:gd name="T48" fmla="*/ 4 w 102"/>
                    <a:gd name="T49" fmla="*/ 150 h 150"/>
                    <a:gd name="T50" fmla="*/ 96 w 102"/>
                    <a:gd name="T51"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2" h="150">
                      <a:moveTo>
                        <a:pt x="96" y="150"/>
                      </a:moveTo>
                      <a:lnTo>
                        <a:pt x="96" y="150"/>
                      </a:lnTo>
                      <a:lnTo>
                        <a:pt x="100" y="128"/>
                      </a:lnTo>
                      <a:lnTo>
                        <a:pt x="102" y="104"/>
                      </a:lnTo>
                      <a:lnTo>
                        <a:pt x="102" y="104"/>
                      </a:lnTo>
                      <a:lnTo>
                        <a:pt x="102" y="84"/>
                      </a:lnTo>
                      <a:lnTo>
                        <a:pt x="98" y="64"/>
                      </a:lnTo>
                      <a:lnTo>
                        <a:pt x="94" y="46"/>
                      </a:lnTo>
                      <a:lnTo>
                        <a:pt x="86" y="32"/>
                      </a:lnTo>
                      <a:lnTo>
                        <a:pt x="80" y="18"/>
                      </a:lnTo>
                      <a:lnTo>
                        <a:pt x="70" y="8"/>
                      </a:lnTo>
                      <a:lnTo>
                        <a:pt x="60" y="2"/>
                      </a:lnTo>
                      <a:lnTo>
                        <a:pt x="50" y="0"/>
                      </a:lnTo>
                      <a:lnTo>
                        <a:pt x="50" y="0"/>
                      </a:lnTo>
                      <a:lnTo>
                        <a:pt x="40" y="2"/>
                      </a:lnTo>
                      <a:lnTo>
                        <a:pt x="30" y="8"/>
                      </a:lnTo>
                      <a:lnTo>
                        <a:pt x="22" y="18"/>
                      </a:lnTo>
                      <a:lnTo>
                        <a:pt x="14" y="32"/>
                      </a:lnTo>
                      <a:lnTo>
                        <a:pt x="8" y="46"/>
                      </a:lnTo>
                      <a:lnTo>
                        <a:pt x="4" y="64"/>
                      </a:lnTo>
                      <a:lnTo>
                        <a:pt x="0" y="84"/>
                      </a:lnTo>
                      <a:lnTo>
                        <a:pt x="0" y="104"/>
                      </a:lnTo>
                      <a:lnTo>
                        <a:pt x="0" y="104"/>
                      </a:lnTo>
                      <a:lnTo>
                        <a:pt x="0" y="128"/>
                      </a:lnTo>
                      <a:lnTo>
                        <a:pt x="4" y="150"/>
                      </a:lnTo>
                      <a:lnTo>
                        <a:pt x="96" y="150"/>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27"/>
                <p:cNvSpPr>
                  <a:spLocks/>
                </p:cNvSpPr>
                <p:nvPr userDrawn="1"/>
              </p:nvSpPr>
              <p:spPr bwMode="auto">
                <a:xfrm>
                  <a:off x="8755160" y="278529"/>
                  <a:ext cx="87809" cy="227754"/>
                </a:xfrm>
                <a:custGeom>
                  <a:avLst/>
                  <a:gdLst>
                    <a:gd name="T0" fmla="*/ 16 w 64"/>
                    <a:gd name="T1" fmla="*/ 166 h 166"/>
                    <a:gd name="T2" fmla="*/ 38 w 64"/>
                    <a:gd name="T3" fmla="*/ 166 h 166"/>
                    <a:gd name="T4" fmla="*/ 38 w 64"/>
                    <a:gd name="T5" fmla="*/ 166 h 166"/>
                    <a:gd name="T6" fmla="*/ 36 w 64"/>
                    <a:gd name="T7" fmla="*/ 144 h 166"/>
                    <a:gd name="T8" fmla="*/ 36 w 64"/>
                    <a:gd name="T9" fmla="*/ 120 h 166"/>
                    <a:gd name="T10" fmla="*/ 36 w 64"/>
                    <a:gd name="T11" fmla="*/ 120 h 166"/>
                    <a:gd name="T12" fmla="*/ 38 w 64"/>
                    <a:gd name="T13" fmla="*/ 92 h 166"/>
                    <a:gd name="T14" fmla="*/ 44 w 64"/>
                    <a:gd name="T15" fmla="*/ 66 h 166"/>
                    <a:gd name="T16" fmla="*/ 52 w 64"/>
                    <a:gd name="T17" fmla="*/ 42 h 166"/>
                    <a:gd name="T18" fmla="*/ 58 w 64"/>
                    <a:gd name="T19" fmla="*/ 34 h 166"/>
                    <a:gd name="T20" fmla="*/ 64 w 64"/>
                    <a:gd name="T21" fmla="*/ 26 h 166"/>
                    <a:gd name="T22" fmla="*/ 64 w 64"/>
                    <a:gd name="T23" fmla="*/ 26 h 166"/>
                    <a:gd name="T24" fmla="*/ 56 w 64"/>
                    <a:gd name="T25" fmla="*/ 14 h 166"/>
                    <a:gd name="T26" fmla="*/ 46 w 64"/>
                    <a:gd name="T27" fmla="*/ 6 h 166"/>
                    <a:gd name="T28" fmla="*/ 36 w 64"/>
                    <a:gd name="T29" fmla="*/ 2 h 166"/>
                    <a:gd name="T30" fmla="*/ 26 w 64"/>
                    <a:gd name="T31" fmla="*/ 0 h 166"/>
                    <a:gd name="T32" fmla="*/ 26 w 64"/>
                    <a:gd name="T33" fmla="*/ 0 h 166"/>
                    <a:gd name="T34" fmla="*/ 18 w 64"/>
                    <a:gd name="T35" fmla="*/ 0 h 166"/>
                    <a:gd name="T36" fmla="*/ 12 w 64"/>
                    <a:gd name="T37" fmla="*/ 2 h 166"/>
                    <a:gd name="T38" fmla="*/ 0 w 64"/>
                    <a:gd name="T39" fmla="*/ 12 h 166"/>
                    <a:gd name="T40" fmla="*/ 0 w 64"/>
                    <a:gd name="T41" fmla="*/ 12 h 166"/>
                    <a:gd name="T42" fmla="*/ 10 w 64"/>
                    <a:gd name="T43" fmla="*/ 30 h 166"/>
                    <a:gd name="T44" fmla="*/ 16 w 64"/>
                    <a:gd name="T45" fmla="*/ 54 h 166"/>
                    <a:gd name="T46" fmla="*/ 22 w 64"/>
                    <a:gd name="T47" fmla="*/ 82 h 166"/>
                    <a:gd name="T48" fmla="*/ 24 w 64"/>
                    <a:gd name="T49" fmla="*/ 110 h 166"/>
                    <a:gd name="T50" fmla="*/ 24 w 64"/>
                    <a:gd name="T51" fmla="*/ 110 h 166"/>
                    <a:gd name="T52" fmla="*/ 22 w 64"/>
                    <a:gd name="T53" fmla="*/ 140 h 166"/>
                    <a:gd name="T54" fmla="*/ 16 w 64"/>
                    <a:gd name="T55" fmla="*/ 166 h 166"/>
                    <a:gd name="T56" fmla="*/ 16 w 64"/>
                    <a:gd name="T5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166">
                      <a:moveTo>
                        <a:pt x="16" y="166"/>
                      </a:moveTo>
                      <a:lnTo>
                        <a:pt x="38" y="166"/>
                      </a:lnTo>
                      <a:lnTo>
                        <a:pt x="38" y="166"/>
                      </a:lnTo>
                      <a:lnTo>
                        <a:pt x="36" y="144"/>
                      </a:lnTo>
                      <a:lnTo>
                        <a:pt x="36" y="120"/>
                      </a:lnTo>
                      <a:lnTo>
                        <a:pt x="36" y="120"/>
                      </a:lnTo>
                      <a:lnTo>
                        <a:pt x="38" y="92"/>
                      </a:lnTo>
                      <a:lnTo>
                        <a:pt x="44" y="66"/>
                      </a:lnTo>
                      <a:lnTo>
                        <a:pt x="52" y="42"/>
                      </a:lnTo>
                      <a:lnTo>
                        <a:pt x="58" y="34"/>
                      </a:lnTo>
                      <a:lnTo>
                        <a:pt x="64" y="26"/>
                      </a:lnTo>
                      <a:lnTo>
                        <a:pt x="64" y="26"/>
                      </a:lnTo>
                      <a:lnTo>
                        <a:pt x="56" y="14"/>
                      </a:lnTo>
                      <a:lnTo>
                        <a:pt x="46" y="6"/>
                      </a:lnTo>
                      <a:lnTo>
                        <a:pt x="36" y="2"/>
                      </a:lnTo>
                      <a:lnTo>
                        <a:pt x="26" y="0"/>
                      </a:lnTo>
                      <a:lnTo>
                        <a:pt x="26" y="0"/>
                      </a:lnTo>
                      <a:lnTo>
                        <a:pt x="18" y="0"/>
                      </a:lnTo>
                      <a:lnTo>
                        <a:pt x="12" y="2"/>
                      </a:lnTo>
                      <a:lnTo>
                        <a:pt x="0" y="12"/>
                      </a:lnTo>
                      <a:lnTo>
                        <a:pt x="0" y="12"/>
                      </a:lnTo>
                      <a:lnTo>
                        <a:pt x="10" y="30"/>
                      </a:lnTo>
                      <a:lnTo>
                        <a:pt x="16" y="54"/>
                      </a:lnTo>
                      <a:lnTo>
                        <a:pt x="22" y="82"/>
                      </a:lnTo>
                      <a:lnTo>
                        <a:pt x="24" y="110"/>
                      </a:lnTo>
                      <a:lnTo>
                        <a:pt x="24" y="110"/>
                      </a:lnTo>
                      <a:lnTo>
                        <a:pt x="22" y="140"/>
                      </a:lnTo>
                      <a:lnTo>
                        <a:pt x="16" y="166"/>
                      </a:lnTo>
                      <a:lnTo>
                        <a:pt x="16" y="166"/>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28"/>
                <p:cNvSpPr>
                  <a:spLocks/>
                </p:cNvSpPr>
                <p:nvPr userDrawn="1"/>
              </p:nvSpPr>
              <p:spPr bwMode="auto">
                <a:xfrm>
                  <a:off x="8532895" y="91935"/>
                  <a:ext cx="27440" cy="444531"/>
                </a:xfrm>
                <a:custGeom>
                  <a:avLst/>
                  <a:gdLst>
                    <a:gd name="T0" fmla="*/ 0 w 20"/>
                    <a:gd name="T1" fmla="*/ 10 h 324"/>
                    <a:gd name="T2" fmla="*/ 0 w 20"/>
                    <a:gd name="T3" fmla="*/ 10 h 324"/>
                    <a:gd name="T4" fmla="*/ 0 w 20"/>
                    <a:gd name="T5" fmla="*/ 314 h 324"/>
                    <a:gd name="T6" fmla="*/ 0 w 20"/>
                    <a:gd name="T7" fmla="*/ 314 h 324"/>
                    <a:gd name="T8" fmla="*/ 2 w 20"/>
                    <a:gd name="T9" fmla="*/ 318 h 324"/>
                    <a:gd name="T10" fmla="*/ 4 w 20"/>
                    <a:gd name="T11" fmla="*/ 322 h 324"/>
                    <a:gd name="T12" fmla="*/ 8 w 20"/>
                    <a:gd name="T13" fmla="*/ 322 h 324"/>
                    <a:gd name="T14" fmla="*/ 10 w 20"/>
                    <a:gd name="T15" fmla="*/ 324 h 324"/>
                    <a:gd name="T16" fmla="*/ 14 w 20"/>
                    <a:gd name="T17" fmla="*/ 322 h 324"/>
                    <a:gd name="T18" fmla="*/ 18 w 20"/>
                    <a:gd name="T19" fmla="*/ 322 h 324"/>
                    <a:gd name="T20" fmla="*/ 20 w 20"/>
                    <a:gd name="T21" fmla="*/ 318 h 324"/>
                    <a:gd name="T22" fmla="*/ 20 w 20"/>
                    <a:gd name="T23" fmla="*/ 314 h 324"/>
                    <a:gd name="T24" fmla="*/ 20 w 20"/>
                    <a:gd name="T25" fmla="*/ 314 h 324"/>
                    <a:gd name="T26" fmla="*/ 20 w 20"/>
                    <a:gd name="T27" fmla="*/ 10 h 324"/>
                    <a:gd name="T28" fmla="*/ 20 w 20"/>
                    <a:gd name="T29" fmla="*/ 10 h 324"/>
                    <a:gd name="T30" fmla="*/ 20 w 20"/>
                    <a:gd name="T31" fmla="*/ 6 h 324"/>
                    <a:gd name="T32" fmla="*/ 18 w 20"/>
                    <a:gd name="T33" fmla="*/ 2 h 324"/>
                    <a:gd name="T34" fmla="*/ 14 w 20"/>
                    <a:gd name="T35" fmla="*/ 0 h 324"/>
                    <a:gd name="T36" fmla="*/ 10 w 20"/>
                    <a:gd name="T37" fmla="*/ 0 h 324"/>
                    <a:gd name="T38" fmla="*/ 8 w 20"/>
                    <a:gd name="T39" fmla="*/ 0 h 324"/>
                    <a:gd name="T40" fmla="*/ 4 w 20"/>
                    <a:gd name="T41" fmla="*/ 2 h 324"/>
                    <a:gd name="T42" fmla="*/ 2 w 20"/>
                    <a:gd name="T43" fmla="*/ 6 h 324"/>
                    <a:gd name="T44" fmla="*/ 0 w 20"/>
                    <a:gd name="T45" fmla="*/ 10 h 324"/>
                    <a:gd name="T46" fmla="*/ 0 w 20"/>
                    <a:gd name="T47" fmla="*/ 1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324">
                      <a:moveTo>
                        <a:pt x="0" y="10"/>
                      </a:moveTo>
                      <a:lnTo>
                        <a:pt x="0" y="10"/>
                      </a:lnTo>
                      <a:lnTo>
                        <a:pt x="0" y="314"/>
                      </a:lnTo>
                      <a:lnTo>
                        <a:pt x="0" y="314"/>
                      </a:lnTo>
                      <a:lnTo>
                        <a:pt x="2" y="318"/>
                      </a:lnTo>
                      <a:lnTo>
                        <a:pt x="4" y="322"/>
                      </a:lnTo>
                      <a:lnTo>
                        <a:pt x="8" y="322"/>
                      </a:lnTo>
                      <a:lnTo>
                        <a:pt x="10" y="324"/>
                      </a:lnTo>
                      <a:lnTo>
                        <a:pt x="14" y="322"/>
                      </a:lnTo>
                      <a:lnTo>
                        <a:pt x="18" y="322"/>
                      </a:lnTo>
                      <a:lnTo>
                        <a:pt x="20" y="318"/>
                      </a:lnTo>
                      <a:lnTo>
                        <a:pt x="20" y="314"/>
                      </a:lnTo>
                      <a:lnTo>
                        <a:pt x="20" y="314"/>
                      </a:lnTo>
                      <a:lnTo>
                        <a:pt x="20" y="10"/>
                      </a:lnTo>
                      <a:lnTo>
                        <a:pt x="20" y="10"/>
                      </a:lnTo>
                      <a:lnTo>
                        <a:pt x="20" y="6"/>
                      </a:lnTo>
                      <a:lnTo>
                        <a:pt x="18" y="2"/>
                      </a:lnTo>
                      <a:lnTo>
                        <a:pt x="14" y="0"/>
                      </a:lnTo>
                      <a:lnTo>
                        <a:pt x="10" y="0"/>
                      </a:lnTo>
                      <a:lnTo>
                        <a:pt x="8" y="0"/>
                      </a:lnTo>
                      <a:lnTo>
                        <a:pt x="4" y="2"/>
                      </a:lnTo>
                      <a:lnTo>
                        <a:pt x="2" y="6"/>
                      </a:lnTo>
                      <a:lnTo>
                        <a:pt x="0" y="10"/>
                      </a:lnTo>
                      <a:lnTo>
                        <a:pt x="0" y="10"/>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9"/>
                <p:cNvSpPr>
                  <a:spLocks/>
                </p:cNvSpPr>
                <p:nvPr userDrawn="1"/>
              </p:nvSpPr>
              <p:spPr bwMode="auto">
                <a:xfrm>
                  <a:off x="8535640" y="91935"/>
                  <a:ext cx="74090" cy="27439"/>
                </a:xfrm>
                <a:custGeom>
                  <a:avLst/>
                  <a:gdLst>
                    <a:gd name="T0" fmla="*/ 44 w 54"/>
                    <a:gd name="T1" fmla="*/ 0 h 20"/>
                    <a:gd name="T2" fmla="*/ 44 w 54"/>
                    <a:gd name="T3" fmla="*/ 0 h 20"/>
                    <a:gd name="T4" fmla="*/ 8 w 54"/>
                    <a:gd name="T5" fmla="*/ 0 h 20"/>
                    <a:gd name="T6" fmla="*/ 8 w 54"/>
                    <a:gd name="T7" fmla="*/ 0 h 20"/>
                    <a:gd name="T8" fmla="*/ 4 w 54"/>
                    <a:gd name="T9" fmla="*/ 0 h 20"/>
                    <a:gd name="T10" fmla="*/ 2 w 54"/>
                    <a:gd name="T11" fmla="*/ 2 h 20"/>
                    <a:gd name="T12" fmla="*/ 0 w 54"/>
                    <a:gd name="T13" fmla="*/ 6 h 20"/>
                    <a:gd name="T14" fmla="*/ 0 w 54"/>
                    <a:gd name="T15" fmla="*/ 10 h 20"/>
                    <a:gd name="T16" fmla="*/ 0 w 54"/>
                    <a:gd name="T17" fmla="*/ 14 h 20"/>
                    <a:gd name="T18" fmla="*/ 2 w 54"/>
                    <a:gd name="T19" fmla="*/ 16 h 20"/>
                    <a:gd name="T20" fmla="*/ 4 w 54"/>
                    <a:gd name="T21" fmla="*/ 18 h 20"/>
                    <a:gd name="T22" fmla="*/ 8 w 54"/>
                    <a:gd name="T23" fmla="*/ 20 h 20"/>
                    <a:gd name="T24" fmla="*/ 8 w 54"/>
                    <a:gd name="T25" fmla="*/ 20 h 20"/>
                    <a:gd name="T26" fmla="*/ 44 w 54"/>
                    <a:gd name="T27" fmla="*/ 20 h 20"/>
                    <a:gd name="T28" fmla="*/ 44 w 54"/>
                    <a:gd name="T29" fmla="*/ 20 h 20"/>
                    <a:gd name="T30" fmla="*/ 48 w 54"/>
                    <a:gd name="T31" fmla="*/ 18 h 20"/>
                    <a:gd name="T32" fmla="*/ 52 w 54"/>
                    <a:gd name="T33" fmla="*/ 16 h 20"/>
                    <a:gd name="T34" fmla="*/ 54 w 54"/>
                    <a:gd name="T35" fmla="*/ 14 h 20"/>
                    <a:gd name="T36" fmla="*/ 54 w 54"/>
                    <a:gd name="T37" fmla="*/ 10 h 20"/>
                    <a:gd name="T38" fmla="*/ 54 w 54"/>
                    <a:gd name="T39" fmla="*/ 6 h 20"/>
                    <a:gd name="T40" fmla="*/ 52 w 54"/>
                    <a:gd name="T41" fmla="*/ 2 h 20"/>
                    <a:gd name="T42" fmla="*/ 48 w 54"/>
                    <a:gd name="T43" fmla="*/ 0 h 20"/>
                    <a:gd name="T44" fmla="*/ 44 w 54"/>
                    <a:gd name="T45" fmla="*/ 0 h 20"/>
                    <a:gd name="T46" fmla="*/ 44 w 54"/>
                    <a:gd name="T4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44" y="0"/>
                      </a:moveTo>
                      <a:lnTo>
                        <a:pt x="44" y="0"/>
                      </a:lnTo>
                      <a:lnTo>
                        <a:pt x="8" y="0"/>
                      </a:lnTo>
                      <a:lnTo>
                        <a:pt x="8" y="0"/>
                      </a:lnTo>
                      <a:lnTo>
                        <a:pt x="4" y="0"/>
                      </a:lnTo>
                      <a:lnTo>
                        <a:pt x="2" y="2"/>
                      </a:lnTo>
                      <a:lnTo>
                        <a:pt x="0" y="6"/>
                      </a:lnTo>
                      <a:lnTo>
                        <a:pt x="0" y="10"/>
                      </a:lnTo>
                      <a:lnTo>
                        <a:pt x="0" y="14"/>
                      </a:lnTo>
                      <a:lnTo>
                        <a:pt x="2" y="16"/>
                      </a:lnTo>
                      <a:lnTo>
                        <a:pt x="4" y="18"/>
                      </a:lnTo>
                      <a:lnTo>
                        <a:pt x="8" y="20"/>
                      </a:lnTo>
                      <a:lnTo>
                        <a:pt x="8" y="20"/>
                      </a:lnTo>
                      <a:lnTo>
                        <a:pt x="44" y="20"/>
                      </a:lnTo>
                      <a:lnTo>
                        <a:pt x="44" y="20"/>
                      </a:lnTo>
                      <a:lnTo>
                        <a:pt x="48" y="18"/>
                      </a:lnTo>
                      <a:lnTo>
                        <a:pt x="52" y="16"/>
                      </a:lnTo>
                      <a:lnTo>
                        <a:pt x="54" y="14"/>
                      </a:lnTo>
                      <a:lnTo>
                        <a:pt x="54" y="10"/>
                      </a:lnTo>
                      <a:lnTo>
                        <a:pt x="54" y="6"/>
                      </a:lnTo>
                      <a:lnTo>
                        <a:pt x="52" y="2"/>
                      </a:lnTo>
                      <a:lnTo>
                        <a:pt x="48" y="0"/>
                      </a:lnTo>
                      <a:lnTo>
                        <a:pt x="44" y="0"/>
                      </a:lnTo>
                      <a:lnTo>
                        <a:pt x="44" y="0"/>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5"/>
                <p:cNvSpPr>
                  <a:spLocks/>
                </p:cNvSpPr>
                <p:nvPr userDrawn="1"/>
              </p:nvSpPr>
              <p:spPr bwMode="auto">
                <a:xfrm>
                  <a:off x="8535638" y="509027"/>
                  <a:ext cx="74090" cy="27439"/>
                </a:xfrm>
                <a:custGeom>
                  <a:avLst/>
                  <a:gdLst>
                    <a:gd name="T0" fmla="*/ 44 w 54"/>
                    <a:gd name="T1" fmla="*/ 0 h 20"/>
                    <a:gd name="T2" fmla="*/ 44 w 54"/>
                    <a:gd name="T3" fmla="*/ 0 h 20"/>
                    <a:gd name="T4" fmla="*/ 8 w 54"/>
                    <a:gd name="T5" fmla="*/ 0 h 20"/>
                    <a:gd name="T6" fmla="*/ 8 w 54"/>
                    <a:gd name="T7" fmla="*/ 0 h 20"/>
                    <a:gd name="T8" fmla="*/ 4 w 54"/>
                    <a:gd name="T9" fmla="*/ 0 h 20"/>
                    <a:gd name="T10" fmla="*/ 2 w 54"/>
                    <a:gd name="T11" fmla="*/ 4 h 20"/>
                    <a:gd name="T12" fmla="*/ 0 w 54"/>
                    <a:gd name="T13" fmla="*/ 6 h 20"/>
                    <a:gd name="T14" fmla="*/ 0 w 54"/>
                    <a:gd name="T15" fmla="*/ 10 h 20"/>
                    <a:gd name="T16" fmla="*/ 0 w 54"/>
                    <a:gd name="T17" fmla="*/ 14 h 20"/>
                    <a:gd name="T18" fmla="*/ 2 w 54"/>
                    <a:gd name="T19" fmla="*/ 16 h 20"/>
                    <a:gd name="T20" fmla="*/ 4 w 54"/>
                    <a:gd name="T21" fmla="*/ 20 h 20"/>
                    <a:gd name="T22" fmla="*/ 8 w 54"/>
                    <a:gd name="T23" fmla="*/ 20 h 20"/>
                    <a:gd name="T24" fmla="*/ 8 w 54"/>
                    <a:gd name="T25" fmla="*/ 20 h 20"/>
                    <a:gd name="T26" fmla="*/ 44 w 54"/>
                    <a:gd name="T27" fmla="*/ 20 h 20"/>
                    <a:gd name="T28" fmla="*/ 44 w 54"/>
                    <a:gd name="T29" fmla="*/ 20 h 20"/>
                    <a:gd name="T30" fmla="*/ 48 w 54"/>
                    <a:gd name="T31" fmla="*/ 20 h 20"/>
                    <a:gd name="T32" fmla="*/ 52 w 54"/>
                    <a:gd name="T33" fmla="*/ 16 h 20"/>
                    <a:gd name="T34" fmla="*/ 54 w 54"/>
                    <a:gd name="T35" fmla="*/ 14 h 20"/>
                    <a:gd name="T36" fmla="*/ 54 w 54"/>
                    <a:gd name="T37" fmla="*/ 10 h 20"/>
                    <a:gd name="T38" fmla="*/ 54 w 54"/>
                    <a:gd name="T39" fmla="*/ 6 h 20"/>
                    <a:gd name="T40" fmla="*/ 52 w 54"/>
                    <a:gd name="T41" fmla="*/ 4 h 20"/>
                    <a:gd name="T42" fmla="*/ 48 w 54"/>
                    <a:gd name="T43" fmla="*/ 0 h 20"/>
                    <a:gd name="T44" fmla="*/ 44 w 54"/>
                    <a:gd name="T45" fmla="*/ 0 h 20"/>
                    <a:gd name="T46" fmla="*/ 44 w 54"/>
                    <a:gd name="T4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44" y="0"/>
                      </a:moveTo>
                      <a:lnTo>
                        <a:pt x="44" y="0"/>
                      </a:lnTo>
                      <a:lnTo>
                        <a:pt x="8" y="0"/>
                      </a:lnTo>
                      <a:lnTo>
                        <a:pt x="8" y="0"/>
                      </a:lnTo>
                      <a:lnTo>
                        <a:pt x="4" y="0"/>
                      </a:lnTo>
                      <a:lnTo>
                        <a:pt x="2" y="4"/>
                      </a:lnTo>
                      <a:lnTo>
                        <a:pt x="0" y="6"/>
                      </a:lnTo>
                      <a:lnTo>
                        <a:pt x="0" y="10"/>
                      </a:lnTo>
                      <a:lnTo>
                        <a:pt x="0" y="14"/>
                      </a:lnTo>
                      <a:lnTo>
                        <a:pt x="2" y="16"/>
                      </a:lnTo>
                      <a:lnTo>
                        <a:pt x="4" y="20"/>
                      </a:lnTo>
                      <a:lnTo>
                        <a:pt x="8" y="20"/>
                      </a:lnTo>
                      <a:lnTo>
                        <a:pt x="8" y="20"/>
                      </a:lnTo>
                      <a:lnTo>
                        <a:pt x="44" y="20"/>
                      </a:lnTo>
                      <a:lnTo>
                        <a:pt x="44" y="20"/>
                      </a:lnTo>
                      <a:lnTo>
                        <a:pt x="48" y="20"/>
                      </a:lnTo>
                      <a:lnTo>
                        <a:pt x="52" y="16"/>
                      </a:lnTo>
                      <a:lnTo>
                        <a:pt x="54" y="14"/>
                      </a:lnTo>
                      <a:lnTo>
                        <a:pt x="54" y="10"/>
                      </a:lnTo>
                      <a:lnTo>
                        <a:pt x="54" y="6"/>
                      </a:lnTo>
                      <a:lnTo>
                        <a:pt x="52" y="4"/>
                      </a:lnTo>
                      <a:lnTo>
                        <a:pt x="48" y="0"/>
                      </a:lnTo>
                      <a:lnTo>
                        <a:pt x="44" y="0"/>
                      </a:lnTo>
                      <a:lnTo>
                        <a:pt x="44" y="0"/>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6"/>
                <p:cNvSpPr>
                  <a:spLocks/>
                </p:cNvSpPr>
                <p:nvPr userDrawn="1"/>
              </p:nvSpPr>
              <p:spPr bwMode="auto">
                <a:xfrm>
                  <a:off x="9010354" y="91935"/>
                  <a:ext cx="27440" cy="441787"/>
                </a:xfrm>
                <a:custGeom>
                  <a:avLst/>
                  <a:gdLst>
                    <a:gd name="T0" fmla="*/ 20 w 20"/>
                    <a:gd name="T1" fmla="*/ 312 h 322"/>
                    <a:gd name="T2" fmla="*/ 20 w 20"/>
                    <a:gd name="T3" fmla="*/ 312 h 322"/>
                    <a:gd name="T4" fmla="*/ 20 w 20"/>
                    <a:gd name="T5" fmla="*/ 10 h 322"/>
                    <a:gd name="T6" fmla="*/ 20 w 20"/>
                    <a:gd name="T7" fmla="*/ 10 h 322"/>
                    <a:gd name="T8" fmla="*/ 20 w 20"/>
                    <a:gd name="T9" fmla="*/ 6 h 322"/>
                    <a:gd name="T10" fmla="*/ 16 w 20"/>
                    <a:gd name="T11" fmla="*/ 2 h 322"/>
                    <a:gd name="T12" fmla="*/ 14 w 20"/>
                    <a:gd name="T13" fmla="*/ 0 h 322"/>
                    <a:gd name="T14" fmla="*/ 10 w 20"/>
                    <a:gd name="T15" fmla="*/ 0 h 322"/>
                    <a:gd name="T16" fmla="*/ 6 w 20"/>
                    <a:gd name="T17" fmla="*/ 0 h 322"/>
                    <a:gd name="T18" fmla="*/ 4 w 20"/>
                    <a:gd name="T19" fmla="*/ 2 h 322"/>
                    <a:gd name="T20" fmla="*/ 0 w 20"/>
                    <a:gd name="T21" fmla="*/ 6 h 322"/>
                    <a:gd name="T22" fmla="*/ 0 w 20"/>
                    <a:gd name="T23" fmla="*/ 10 h 322"/>
                    <a:gd name="T24" fmla="*/ 0 w 20"/>
                    <a:gd name="T25" fmla="*/ 10 h 322"/>
                    <a:gd name="T26" fmla="*/ 0 w 20"/>
                    <a:gd name="T27" fmla="*/ 312 h 322"/>
                    <a:gd name="T28" fmla="*/ 0 w 20"/>
                    <a:gd name="T29" fmla="*/ 312 h 322"/>
                    <a:gd name="T30" fmla="*/ 0 w 20"/>
                    <a:gd name="T31" fmla="*/ 316 h 322"/>
                    <a:gd name="T32" fmla="*/ 4 w 20"/>
                    <a:gd name="T33" fmla="*/ 320 h 322"/>
                    <a:gd name="T34" fmla="*/ 6 w 20"/>
                    <a:gd name="T35" fmla="*/ 322 h 322"/>
                    <a:gd name="T36" fmla="*/ 10 w 20"/>
                    <a:gd name="T37" fmla="*/ 322 h 322"/>
                    <a:gd name="T38" fmla="*/ 14 w 20"/>
                    <a:gd name="T39" fmla="*/ 322 h 322"/>
                    <a:gd name="T40" fmla="*/ 16 w 20"/>
                    <a:gd name="T41" fmla="*/ 320 h 322"/>
                    <a:gd name="T42" fmla="*/ 20 w 20"/>
                    <a:gd name="T43" fmla="*/ 316 h 322"/>
                    <a:gd name="T44" fmla="*/ 20 w 20"/>
                    <a:gd name="T45" fmla="*/ 312 h 322"/>
                    <a:gd name="T46" fmla="*/ 20 w 20"/>
                    <a:gd name="T47" fmla="*/ 31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322">
                      <a:moveTo>
                        <a:pt x="20" y="312"/>
                      </a:moveTo>
                      <a:lnTo>
                        <a:pt x="20" y="312"/>
                      </a:lnTo>
                      <a:lnTo>
                        <a:pt x="20" y="10"/>
                      </a:lnTo>
                      <a:lnTo>
                        <a:pt x="20" y="10"/>
                      </a:lnTo>
                      <a:lnTo>
                        <a:pt x="20" y="6"/>
                      </a:lnTo>
                      <a:lnTo>
                        <a:pt x="16" y="2"/>
                      </a:lnTo>
                      <a:lnTo>
                        <a:pt x="14" y="0"/>
                      </a:lnTo>
                      <a:lnTo>
                        <a:pt x="10" y="0"/>
                      </a:lnTo>
                      <a:lnTo>
                        <a:pt x="6" y="0"/>
                      </a:lnTo>
                      <a:lnTo>
                        <a:pt x="4" y="2"/>
                      </a:lnTo>
                      <a:lnTo>
                        <a:pt x="0" y="6"/>
                      </a:lnTo>
                      <a:lnTo>
                        <a:pt x="0" y="10"/>
                      </a:lnTo>
                      <a:lnTo>
                        <a:pt x="0" y="10"/>
                      </a:lnTo>
                      <a:lnTo>
                        <a:pt x="0" y="312"/>
                      </a:lnTo>
                      <a:lnTo>
                        <a:pt x="0" y="312"/>
                      </a:lnTo>
                      <a:lnTo>
                        <a:pt x="0" y="316"/>
                      </a:lnTo>
                      <a:lnTo>
                        <a:pt x="4" y="320"/>
                      </a:lnTo>
                      <a:lnTo>
                        <a:pt x="6" y="322"/>
                      </a:lnTo>
                      <a:lnTo>
                        <a:pt x="10" y="322"/>
                      </a:lnTo>
                      <a:lnTo>
                        <a:pt x="14" y="322"/>
                      </a:lnTo>
                      <a:lnTo>
                        <a:pt x="16" y="320"/>
                      </a:lnTo>
                      <a:lnTo>
                        <a:pt x="20" y="316"/>
                      </a:lnTo>
                      <a:lnTo>
                        <a:pt x="20" y="312"/>
                      </a:lnTo>
                      <a:lnTo>
                        <a:pt x="20" y="312"/>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7"/>
                <p:cNvSpPr>
                  <a:spLocks/>
                </p:cNvSpPr>
                <p:nvPr userDrawn="1"/>
              </p:nvSpPr>
              <p:spPr bwMode="auto">
                <a:xfrm>
                  <a:off x="8963705" y="506283"/>
                  <a:ext cx="74090" cy="27439"/>
                </a:xfrm>
                <a:custGeom>
                  <a:avLst/>
                  <a:gdLst>
                    <a:gd name="T0" fmla="*/ 8 w 54"/>
                    <a:gd name="T1" fmla="*/ 20 h 20"/>
                    <a:gd name="T2" fmla="*/ 8 w 54"/>
                    <a:gd name="T3" fmla="*/ 20 h 20"/>
                    <a:gd name="T4" fmla="*/ 44 w 54"/>
                    <a:gd name="T5" fmla="*/ 20 h 20"/>
                    <a:gd name="T6" fmla="*/ 44 w 54"/>
                    <a:gd name="T7" fmla="*/ 20 h 20"/>
                    <a:gd name="T8" fmla="*/ 48 w 54"/>
                    <a:gd name="T9" fmla="*/ 20 h 20"/>
                    <a:gd name="T10" fmla="*/ 52 w 54"/>
                    <a:gd name="T11" fmla="*/ 16 h 20"/>
                    <a:gd name="T12" fmla="*/ 54 w 54"/>
                    <a:gd name="T13" fmla="*/ 14 h 20"/>
                    <a:gd name="T14" fmla="*/ 54 w 54"/>
                    <a:gd name="T15" fmla="*/ 10 h 20"/>
                    <a:gd name="T16" fmla="*/ 54 w 54"/>
                    <a:gd name="T17" fmla="*/ 6 h 20"/>
                    <a:gd name="T18" fmla="*/ 52 w 54"/>
                    <a:gd name="T19" fmla="*/ 4 h 20"/>
                    <a:gd name="T20" fmla="*/ 48 w 54"/>
                    <a:gd name="T21" fmla="*/ 0 h 20"/>
                    <a:gd name="T22" fmla="*/ 44 w 54"/>
                    <a:gd name="T23" fmla="*/ 0 h 20"/>
                    <a:gd name="T24" fmla="*/ 44 w 54"/>
                    <a:gd name="T25" fmla="*/ 0 h 20"/>
                    <a:gd name="T26" fmla="*/ 8 w 54"/>
                    <a:gd name="T27" fmla="*/ 0 h 20"/>
                    <a:gd name="T28" fmla="*/ 8 w 54"/>
                    <a:gd name="T29" fmla="*/ 0 h 20"/>
                    <a:gd name="T30" fmla="*/ 4 w 54"/>
                    <a:gd name="T31" fmla="*/ 0 h 20"/>
                    <a:gd name="T32" fmla="*/ 2 w 54"/>
                    <a:gd name="T33" fmla="*/ 4 h 20"/>
                    <a:gd name="T34" fmla="*/ 0 w 54"/>
                    <a:gd name="T35" fmla="*/ 6 h 20"/>
                    <a:gd name="T36" fmla="*/ 0 w 54"/>
                    <a:gd name="T37" fmla="*/ 10 h 20"/>
                    <a:gd name="T38" fmla="*/ 0 w 54"/>
                    <a:gd name="T39" fmla="*/ 14 h 20"/>
                    <a:gd name="T40" fmla="*/ 2 w 54"/>
                    <a:gd name="T41" fmla="*/ 16 h 20"/>
                    <a:gd name="T42" fmla="*/ 4 w 54"/>
                    <a:gd name="T43" fmla="*/ 20 h 20"/>
                    <a:gd name="T44" fmla="*/ 8 w 54"/>
                    <a:gd name="T45" fmla="*/ 20 h 20"/>
                    <a:gd name="T46" fmla="*/ 8 w 54"/>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8" y="20"/>
                      </a:moveTo>
                      <a:lnTo>
                        <a:pt x="8" y="20"/>
                      </a:lnTo>
                      <a:lnTo>
                        <a:pt x="44" y="20"/>
                      </a:lnTo>
                      <a:lnTo>
                        <a:pt x="44" y="20"/>
                      </a:lnTo>
                      <a:lnTo>
                        <a:pt x="48" y="20"/>
                      </a:lnTo>
                      <a:lnTo>
                        <a:pt x="52" y="16"/>
                      </a:lnTo>
                      <a:lnTo>
                        <a:pt x="54" y="14"/>
                      </a:lnTo>
                      <a:lnTo>
                        <a:pt x="54" y="10"/>
                      </a:lnTo>
                      <a:lnTo>
                        <a:pt x="54" y="6"/>
                      </a:lnTo>
                      <a:lnTo>
                        <a:pt x="52" y="4"/>
                      </a:lnTo>
                      <a:lnTo>
                        <a:pt x="48" y="0"/>
                      </a:lnTo>
                      <a:lnTo>
                        <a:pt x="44" y="0"/>
                      </a:lnTo>
                      <a:lnTo>
                        <a:pt x="44" y="0"/>
                      </a:lnTo>
                      <a:lnTo>
                        <a:pt x="8" y="0"/>
                      </a:lnTo>
                      <a:lnTo>
                        <a:pt x="8" y="0"/>
                      </a:lnTo>
                      <a:lnTo>
                        <a:pt x="4" y="0"/>
                      </a:lnTo>
                      <a:lnTo>
                        <a:pt x="2" y="4"/>
                      </a:lnTo>
                      <a:lnTo>
                        <a:pt x="0" y="6"/>
                      </a:lnTo>
                      <a:lnTo>
                        <a:pt x="0" y="10"/>
                      </a:lnTo>
                      <a:lnTo>
                        <a:pt x="0" y="14"/>
                      </a:lnTo>
                      <a:lnTo>
                        <a:pt x="2" y="16"/>
                      </a:lnTo>
                      <a:lnTo>
                        <a:pt x="4" y="20"/>
                      </a:lnTo>
                      <a:lnTo>
                        <a:pt x="8" y="20"/>
                      </a:lnTo>
                      <a:lnTo>
                        <a:pt x="8" y="20"/>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33"/>
                <p:cNvSpPr>
                  <a:spLocks/>
                </p:cNvSpPr>
                <p:nvPr userDrawn="1"/>
              </p:nvSpPr>
              <p:spPr bwMode="auto">
                <a:xfrm>
                  <a:off x="8963705" y="91935"/>
                  <a:ext cx="74090" cy="27439"/>
                </a:xfrm>
                <a:custGeom>
                  <a:avLst/>
                  <a:gdLst>
                    <a:gd name="T0" fmla="*/ 8 w 54"/>
                    <a:gd name="T1" fmla="*/ 20 h 20"/>
                    <a:gd name="T2" fmla="*/ 8 w 54"/>
                    <a:gd name="T3" fmla="*/ 20 h 20"/>
                    <a:gd name="T4" fmla="*/ 44 w 54"/>
                    <a:gd name="T5" fmla="*/ 20 h 20"/>
                    <a:gd name="T6" fmla="*/ 44 w 54"/>
                    <a:gd name="T7" fmla="*/ 20 h 20"/>
                    <a:gd name="T8" fmla="*/ 48 w 54"/>
                    <a:gd name="T9" fmla="*/ 18 h 20"/>
                    <a:gd name="T10" fmla="*/ 52 w 54"/>
                    <a:gd name="T11" fmla="*/ 16 h 20"/>
                    <a:gd name="T12" fmla="*/ 54 w 54"/>
                    <a:gd name="T13" fmla="*/ 14 h 20"/>
                    <a:gd name="T14" fmla="*/ 54 w 54"/>
                    <a:gd name="T15" fmla="*/ 10 h 20"/>
                    <a:gd name="T16" fmla="*/ 54 w 54"/>
                    <a:gd name="T17" fmla="*/ 6 h 20"/>
                    <a:gd name="T18" fmla="*/ 52 w 54"/>
                    <a:gd name="T19" fmla="*/ 2 h 20"/>
                    <a:gd name="T20" fmla="*/ 48 w 54"/>
                    <a:gd name="T21" fmla="*/ 0 h 20"/>
                    <a:gd name="T22" fmla="*/ 44 w 54"/>
                    <a:gd name="T23" fmla="*/ 0 h 20"/>
                    <a:gd name="T24" fmla="*/ 44 w 54"/>
                    <a:gd name="T25" fmla="*/ 0 h 20"/>
                    <a:gd name="T26" fmla="*/ 8 w 54"/>
                    <a:gd name="T27" fmla="*/ 0 h 20"/>
                    <a:gd name="T28" fmla="*/ 8 w 54"/>
                    <a:gd name="T29" fmla="*/ 0 h 20"/>
                    <a:gd name="T30" fmla="*/ 4 w 54"/>
                    <a:gd name="T31" fmla="*/ 0 h 20"/>
                    <a:gd name="T32" fmla="*/ 2 w 54"/>
                    <a:gd name="T33" fmla="*/ 2 h 20"/>
                    <a:gd name="T34" fmla="*/ 0 w 54"/>
                    <a:gd name="T35" fmla="*/ 6 h 20"/>
                    <a:gd name="T36" fmla="*/ 0 w 54"/>
                    <a:gd name="T37" fmla="*/ 10 h 20"/>
                    <a:gd name="T38" fmla="*/ 0 w 54"/>
                    <a:gd name="T39" fmla="*/ 14 h 20"/>
                    <a:gd name="T40" fmla="*/ 2 w 54"/>
                    <a:gd name="T41" fmla="*/ 16 h 20"/>
                    <a:gd name="T42" fmla="*/ 4 w 54"/>
                    <a:gd name="T43" fmla="*/ 18 h 20"/>
                    <a:gd name="T44" fmla="*/ 8 w 54"/>
                    <a:gd name="T45" fmla="*/ 20 h 20"/>
                    <a:gd name="T46" fmla="*/ 8 w 54"/>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8" y="20"/>
                      </a:moveTo>
                      <a:lnTo>
                        <a:pt x="8" y="20"/>
                      </a:lnTo>
                      <a:lnTo>
                        <a:pt x="44" y="20"/>
                      </a:lnTo>
                      <a:lnTo>
                        <a:pt x="44" y="20"/>
                      </a:lnTo>
                      <a:lnTo>
                        <a:pt x="48" y="18"/>
                      </a:lnTo>
                      <a:lnTo>
                        <a:pt x="52" y="16"/>
                      </a:lnTo>
                      <a:lnTo>
                        <a:pt x="54" y="14"/>
                      </a:lnTo>
                      <a:lnTo>
                        <a:pt x="54" y="10"/>
                      </a:lnTo>
                      <a:lnTo>
                        <a:pt x="54" y="6"/>
                      </a:lnTo>
                      <a:lnTo>
                        <a:pt x="52" y="2"/>
                      </a:lnTo>
                      <a:lnTo>
                        <a:pt x="48" y="0"/>
                      </a:lnTo>
                      <a:lnTo>
                        <a:pt x="44" y="0"/>
                      </a:lnTo>
                      <a:lnTo>
                        <a:pt x="44" y="0"/>
                      </a:lnTo>
                      <a:lnTo>
                        <a:pt x="8" y="0"/>
                      </a:lnTo>
                      <a:lnTo>
                        <a:pt x="8" y="0"/>
                      </a:lnTo>
                      <a:lnTo>
                        <a:pt x="4" y="0"/>
                      </a:lnTo>
                      <a:lnTo>
                        <a:pt x="2" y="2"/>
                      </a:lnTo>
                      <a:lnTo>
                        <a:pt x="0" y="6"/>
                      </a:lnTo>
                      <a:lnTo>
                        <a:pt x="0" y="10"/>
                      </a:lnTo>
                      <a:lnTo>
                        <a:pt x="0" y="14"/>
                      </a:lnTo>
                      <a:lnTo>
                        <a:pt x="2" y="16"/>
                      </a:lnTo>
                      <a:lnTo>
                        <a:pt x="4" y="18"/>
                      </a:lnTo>
                      <a:lnTo>
                        <a:pt x="8" y="20"/>
                      </a:lnTo>
                      <a:lnTo>
                        <a:pt x="8" y="20"/>
                      </a:lnTo>
                      <a:close/>
                    </a:path>
                  </a:pathLst>
                </a:custGeom>
                <a:solidFill>
                  <a:srgbClr val="E5A9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14" name="TextBox 27"/>
            <p:cNvSpPr txBox="1"/>
            <p:nvPr userDrawn="1"/>
          </p:nvSpPr>
          <p:spPr>
            <a:xfrm rot="16200000">
              <a:off x="10888482" y="237391"/>
              <a:ext cx="269659" cy="72461"/>
            </a:xfrm>
            <a:prstGeom prst="rect">
              <a:avLst/>
            </a:prstGeom>
            <a:noFill/>
          </p:spPr>
          <p:txBody>
            <a:bodyPr wrap="square" lIns="0" tIns="0" rIns="0" bIns="10800" rtlCol="0">
              <a:spAutoFit/>
            </a:bodyPr>
            <a:lstStyle/>
            <a:p>
              <a:pPr algn="ctr"/>
              <a:r>
                <a:rPr lang="en-GB" sz="400">
                  <a:solidFill>
                    <a:srgbClr val="7F7F7F"/>
                  </a:solidFill>
                </a:rPr>
                <a:t>Confidential</a:t>
              </a:r>
            </a:p>
          </p:txBody>
        </p:sp>
      </p:grpSp>
      <p:sp>
        <p:nvSpPr>
          <p:cNvPr id="31" name="Freeform 5"/>
          <p:cNvSpPr>
            <a:spLocks noEditPoints="1"/>
          </p:cNvSpPr>
          <p:nvPr userDrawn="1"/>
        </p:nvSpPr>
        <p:spPr bwMode="auto">
          <a:xfrm>
            <a:off x="10554900" y="410012"/>
            <a:ext cx="1267005" cy="175624"/>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rgbClr val="005EB8"/>
          </a:solidFill>
          <a:ln>
            <a:noFill/>
          </a:ln>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35839405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icons ll">
    <p:spTree>
      <p:nvGrpSpPr>
        <p:cNvPr id="1" name=""/>
        <p:cNvGrpSpPr/>
        <p:nvPr/>
      </p:nvGrpSpPr>
      <p:grpSpPr>
        <a:xfrm>
          <a:off x="0" y="0"/>
          <a:ext cx="0" cy="0"/>
          <a:chOff x="0" y="0"/>
          <a:chExt cx="0" cy="0"/>
        </a:xfrm>
      </p:grpSpPr>
      <p:sp>
        <p:nvSpPr>
          <p:cNvPr id="16"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18" name="Content Placeholder 2"/>
          <p:cNvSpPr>
            <a:spLocks noGrp="1"/>
          </p:cNvSpPr>
          <p:nvPr>
            <p:ph idx="1" hasCustomPrompt="1"/>
          </p:nvPr>
        </p:nvSpPr>
        <p:spPr>
          <a:xfrm>
            <a:off x="2471623" y="2193938"/>
            <a:ext cx="2931239" cy="447261"/>
          </a:xfrm>
          <a:prstGeom prst="rect">
            <a:avLst/>
          </a:prstGeom>
        </p:spPr>
        <p:txBody>
          <a:bodyPr>
            <a:noAutofit/>
          </a:bodyPr>
          <a:lstStyle>
            <a:lvl1pPr marL="0" indent="0" algn="l">
              <a:buNone/>
              <a:defRPr sz="2400" baseline="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Click to add text</a:t>
            </a:r>
          </a:p>
        </p:txBody>
      </p:sp>
      <p:sp>
        <p:nvSpPr>
          <p:cNvPr id="19" name="Text Placeholder 23"/>
          <p:cNvSpPr>
            <a:spLocks noGrp="1"/>
          </p:cNvSpPr>
          <p:nvPr>
            <p:ph type="body" sz="quarter" idx="21"/>
          </p:nvPr>
        </p:nvSpPr>
        <p:spPr>
          <a:xfrm>
            <a:off x="2471414" y="2747699"/>
            <a:ext cx="2931447" cy="1312239"/>
          </a:xfrm>
          <a:prstGeom prst="rect">
            <a:avLst/>
          </a:prstGeom>
        </p:spPr>
        <p:txBody>
          <a:bodyPr>
            <a:noAutofit/>
          </a:bodyPr>
          <a:lstStyle>
            <a:lvl1pPr marL="0" indent="0" algn="l">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Edit Master text styles</a:t>
            </a:r>
          </a:p>
        </p:txBody>
      </p:sp>
      <p:sp>
        <p:nvSpPr>
          <p:cNvPr id="22" name="Content Placeholder 2"/>
          <p:cNvSpPr>
            <a:spLocks noGrp="1"/>
          </p:cNvSpPr>
          <p:nvPr>
            <p:ph idx="30" hasCustomPrompt="1"/>
          </p:nvPr>
        </p:nvSpPr>
        <p:spPr>
          <a:xfrm>
            <a:off x="2471405" y="4494906"/>
            <a:ext cx="2931448" cy="447261"/>
          </a:xfrm>
          <a:prstGeom prst="rect">
            <a:avLst/>
          </a:prstGeom>
        </p:spPr>
        <p:txBody>
          <a:bodyPr>
            <a:noAutofit/>
          </a:bodyPr>
          <a:lstStyle>
            <a:lvl1pPr marL="0" indent="0" algn="l">
              <a:buNone/>
              <a:defRPr sz="240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Click to add text</a:t>
            </a:r>
          </a:p>
        </p:txBody>
      </p:sp>
      <p:sp>
        <p:nvSpPr>
          <p:cNvPr id="23" name="Text Placeholder 23"/>
          <p:cNvSpPr>
            <a:spLocks noGrp="1"/>
          </p:cNvSpPr>
          <p:nvPr>
            <p:ph type="body" sz="quarter" idx="31"/>
          </p:nvPr>
        </p:nvSpPr>
        <p:spPr>
          <a:xfrm>
            <a:off x="2471405" y="5048653"/>
            <a:ext cx="2931448" cy="1260072"/>
          </a:xfrm>
          <a:prstGeom prst="rect">
            <a:avLst/>
          </a:prstGeom>
        </p:spPr>
        <p:txBody>
          <a:bodyPr>
            <a:noAutofit/>
          </a:bodyPr>
          <a:lstStyle>
            <a:lvl1pPr marL="0" indent="0" algn="l">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Edit Master text styles</a:t>
            </a:r>
          </a:p>
        </p:txBody>
      </p:sp>
      <p:sp>
        <p:nvSpPr>
          <p:cNvPr id="25" name="Content Placeholder 2"/>
          <p:cNvSpPr>
            <a:spLocks noGrp="1"/>
          </p:cNvSpPr>
          <p:nvPr>
            <p:ph idx="32" hasCustomPrompt="1"/>
          </p:nvPr>
        </p:nvSpPr>
        <p:spPr>
          <a:xfrm>
            <a:off x="8216705" y="2202357"/>
            <a:ext cx="2835011" cy="447261"/>
          </a:xfrm>
          <a:prstGeom prst="rect">
            <a:avLst/>
          </a:prstGeom>
        </p:spPr>
        <p:txBody>
          <a:bodyPr>
            <a:noAutofit/>
          </a:bodyPr>
          <a:lstStyle>
            <a:lvl1pPr marL="0" indent="0">
              <a:buNone/>
              <a:defRPr sz="240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Click to add text</a:t>
            </a:r>
          </a:p>
        </p:txBody>
      </p:sp>
      <p:sp>
        <p:nvSpPr>
          <p:cNvPr id="26" name="Text Placeholder 23"/>
          <p:cNvSpPr>
            <a:spLocks noGrp="1"/>
          </p:cNvSpPr>
          <p:nvPr>
            <p:ph type="body" sz="quarter" idx="33"/>
          </p:nvPr>
        </p:nvSpPr>
        <p:spPr>
          <a:xfrm>
            <a:off x="8216497" y="2747699"/>
            <a:ext cx="2835011" cy="1312239"/>
          </a:xfrm>
          <a:prstGeom prst="rect">
            <a:avLst/>
          </a:prstGeom>
        </p:spPr>
        <p:txBody>
          <a:bodyPr>
            <a:noAutofit/>
          </a:bodyPr>
          <a:lstStyle>
            <a:lvl1pPr marL="0" indent="0">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Edit Master text styles</a:t>
            </a:r>
          </a:p>
        </p:txBody>
      </p:sp>
      <p:sp>
        <p:nvSpPr>
          <p:cNvPr id="27" name="Content Placeholder 2"/>
          <p:cNvSpPr>
            <a:spLocks noGrp="1"/>
          </p:cNvSpPr>
          <p:nvPr>
            <p:ph idx="34" hasCustomPrompt="1"/>
          </p:nvPr>
        </p:nvSpPr>
        <p:spPr>
          <a:xfrm>
            <a:off x="8216705" y="4494905"/>
            <a:ext cx="2835011" cy="447261"/>
          </a:xfrm>
          <a:prstGeom prst="rect">
            <a:avLst/>
          </a:prstGeom>
        </p:spPr>
        <p:txBody>
          <a:bodyPr>
            <a:noAutofit/>
          </a:bodyPr>
          <a:lstStyle>
            <a:lvl1pPr marL="0" indent="0">
              <a:buNone/>
              <a:defRPr sz="240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Click to add text</a:t>
            </a:r>
          </a:p>
        </p:txBody>
      </p:sp>
      <p:sp>
        <p:nvSpPr>
          <p:cNvPr id="29" name="Text Placeholder 23"/>
          <p:cNvSpPr>
            <a:spLocks noGrp="1"/>
          </p:cNvSpPr>
          <p:nvPr>
            <p:ph type="body" sz="quarter" idx="35"/>
          </p:nvPr>
        </p:nvSpPr>
        <p:spPr>
          <a:xfrm>
            <a:off x="8216705" y="5048653"/>
            <a:ext cx="2835011" cy="1260072"/>
          </a:xfrm>
          <a:prstGeom prst="rect">
            <a:avLst/>
          </a:prstGeom>
        </p:spPr>
        <p:txBody>
          <a:bodyPr>
            <a:noAutofit/>
          </a:bodyPr>
          <a:lstStyle>
            <a:lvl1pPr marL="0" indent="0">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Edit Master text styles</a:t>
            </a:r>
          </a:p>
        </p:txBody>
      </p:sp>
      <p:sp>
        <p:nvSpPr>
          <p:cNvPr id="31"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7"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21" name="Text Placeholder 19"/>
          <p:cNvSpPr>
            <a:spLocks noGrp="1"/>
          </p:cNvSpPr>
          <p:nvPr>
            <p:ph type="body" sz="quarter" idx="13"/>
          </p:nvPr>
        </p:nvSpPr>
        <p:spPr>
          <a:xfrm>
            <a:off x="268224" y="779413"/>
            <a:ext cx="11228613" cy="300087"/>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Edit Master text styles</a:t>
            </a:r>
          </a:p>
        </p:txBody>
      </p:sp>
    </p:spTree>
    <p:extLst>
      <p:ext uri="{BB962C8B-B14F-4D97-AF65-F5344CB8AC3E}">
        <p14:creationId xmlns:p14="http://schemas.microsoft.com/office/powerpoint/2010/main" val="37269092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cheme">
    <p:spTree>
      <p:nvGrpSpPr>
        <p:cNvPr id="1" name=""/>
        <p:cNvGrpSpPr/>
        <p:nvPr/>
      </p:nvGrpSpPr>
      <p:grpSpPr>
        <a:xfrm>
          <a:off x="0" y="0"/>
          <a:ext cx="0" cy="0"/>
          <a:chOff x="0" y="0"/>
          <a:chExt cx="0" cy="0"/>
        </a:xfrm>
      </p:grpSpPr>
      <p:sp>
        <p:nvSpPr>
          <p:cNvPr id="17" name="Marcador de texto 31"/>
          <p:cNvSpPr>
            <a:spLocks noGrp="1"/>
          </p:cNvSpPr>
          <p:nvPr>
            <p:ph type="body" sz="quarter" idx="10" hasCustomPrompt="1"/>
          </p:nvPr>
        </p:nvSpPr>
        <p:spPr>
          <a:xfrm>
            <a:off x="3940081" y="2207676"/>
            <a:ext cx="3713163" cy="998708"/>
          </a:xfrm>
          <a:prstGeom prst="rect">
            <a:avLst/>
          </a:prstGeom>
          <a:solidFill>
            <a:schemeClr val="bg1"/>
          </a:solidFill>
        </p:spPr>
        <p:txBody>
          <a:bodyPr anchor="ctr">
            <a:normAutofit/>
          </a:bodyPr>
          <a:lstStyle>
            <a:lvl1pPr marL="0" indent="0" algn="ctr">
              <a:buNone/>
              <a:defRPr sz="3300" b="0">
                <a:solidFill>
                  <a:schemeClr val="accent2"/>
                </a:solidFill>
              </a:defRPr>
            </a:lvl1pPr>
          </a:lstStyle>
          <a:p>
            <a:pPr lvl="0"/>
            <a:r>
              <a:rPr lang="en-GB" noProof="0"/>
              <a:t>Title </a:t>
            </a:r>
          </a:p>
        </p:txBody>
      </p:sp>
      <p:sp>
        <p:nvSpPr>
          <p:cNvPr id="18" name="Content Placeholder 2"/>
          <p:cNvSpPr>
            <a:spLocks noGrp="1"/>
          </p:cNvSpPr>
          <p:nvPr>
            <p:ph idx="24" hasCustomPrompt="1"/>
          </p:nvPr>
        </p:nvSpPr>
        <p:spPr>
          <a:xfrm>
            <a:off x="8704890" y="4175599"/>
            <a:ext cx="2963793" cy="447261"/>
          </a:xfrm>
          <a:prstGeom prst="rect">
            <a:avLst/>
          </a:prstGeom>
        </p:spPr>
        <p:txBody>
          <a:bodyPr anchor="ctr">
            <a:noAutofit/>
          </a:bodyPr>
          <a:lstStyle>
            <a:lvl1pPr marL="0" indent="0" algn="ctr">
              <a:buNone/>
              <a:defRPr sz="20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21" name="Text Placeholder 23"/>
          <p:cNvSpPr>
            <a:spLocks noGrp="1"/>
          </p:cNvSpPr>
          <p:nvPr>
            <p:ph type="body" sz="quarter" idx="25"/>
          </p:nvPr>
        </p:nvSpPr>
        <p:spPr>
          <a:xfrm>
            <a:off x="8702635" y="4697061"/>
            <a:ext cx="2994075" cy="1611665"/>
          </a:xfrm>
          <a:prstGeom prst="rect">
            <a:avLst/>
          </a:prstGeom>
        </p:spPr>
        <p:txBody>
          <a:bodyPr>
            <a:noAutofit/>
          </a:bodyPr>
          <a:lstStyle>
            <a:lvl1pPr marL="0" indent="0" algn="ctr">
              <a:lnSpc>
                <a:spcPct val="100000"/>
              </a:lnSpc>
              <a:buNone/>
              <a:defRPr sz="20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Edit Master text styles</a:t>
            </a:r>
          </a:p>
        </p:txBody>
      </p:sp>
      <p:sp>
        <p:nvSpPr>
          <p:cNvPr id="22" name="Content Placeholder 2"/>
          <p:cNvSpPr>
            <a:spLocks noGrp="1"/>
          </p:cNvSpPr>
          <p:nvPr>
            <p:ph idx="26" hasCustomPrompt="1"/>
          </p:nvPr>
        </p:nvSpPr>
        <p:spPr>
          <a:xfrm>
            <a:off x="4459199" y="4228531"/>
            <a:ext cx="2991827" cy="447261"/>
          </a:xfrm>
          <a:prstGeom prst="rect">
            <a:avLst/>
          </a:prstGeom>
        </p:spPr>
        <p:txBody>
          <a:bodyPr anchor="ctr">
            <a:noAutofit/>
          </a:bodyPr>
          <a:lstStyle>
            <a:lvl1pPr marL="0" indent="0" algn="ctr">
              <a:buNone/>
              <a:defRPr sz="20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23" name="Text Placeholder 23"/>
          <p:cNvSpPr>
            <a:spLocks noGrp="1"/>
          </p:cNvSpPr>
          <p:nvPr>
            <p:ph type="body" sz="quarter" idx="27"/>
          </p:nvPr>
        </p:nvSpPr>
        <p:spPr>
          <a:xfrm>
            <a:off x="4456951" y="4749993"/>
            <a:ext cx="2994075" cy="1558733"/>
          </a:xfrm>
          <a:prstGeom prst="rect">
            <a:avLst/>
          </a:prstGeom>
        </p:spPr>
        <p:txBody>
          <a:bodyPr>
            <a:noAutofit/>
          </a:bodyPr>
          <a:lstStyle>
            <a:lvl1pPr marL="0" indent="0" algn="ctr">
              <a:lnSpc>
                <a:spcPct val="100000"/>
              </a:lnSpc>
              <a:buNone/>
              <a:defRPr sz="20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Edit Master text styles</a:t>
            </a:r>
          </a:p>
        </p:txBody>
      </p:sp>
      <p:sp>
        <p:nvSpPr>
          <p:cNvPr id="24" name="Content Placeholder 2"/>
          <p:cNvSpPr>
            <a:spLocks noGrp="1"/>
          </p:cNvSpPr>
          <p:nvPr>
            <p:ph idx="28" hasCustomPrompt="1"/>
          </p:nvPr>
        </p:nvSpPr>
        <p:spPr>
          <a:xfrm>
            <a:off x="320948" y="4228531"/>
            <a:ext cx="2991827" cy="447261"/>
          </a:xfrm>
          <a:prstGeom prst="rect">
            <a:avLst/>
          </a:prstGeom>
        </p:spPr>
        <p:txBody>
          <a:bodyPr anchor="ctr">
            <a:noAutofit/>
          </a:bodyPr>
          <a:lstStyle>
            <a:lvl1pPr marL="0" indent="0" algn="ctr">
              <a:buNone/>
              <a:defRPr sz="20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25" name="Text Placeholder 23"/>
          <p:cNvSpPr>
            <a:spLocks noGrp="1"/>
          </p:cNvSpPr>
          <p:nvPr>
            <p:ph type="body" sz="quarter" idx="29"/>
          </p:nvPr>
        </p:nvSpPr>
        <p:spPr>
          <a:xfrm>
            <a:off x="318700" y="4749993"/>
            <a:ext cx="2994075" cy="1558733"/>
          </a:xfrm>
          <a:prstGeom prst="rect">
            <a:avLst/>
          </a:prstGeom>
        </p:spPr>
        <p:txBody>
          <a:bodyPr>
            <a:noAutofit/>
          </a:bodyPr>
          <a:lstStyle>
            <a:lvl1pPr marL="0" indent="0" algn="ctr">
              <a:lnSpc>
                <a:spcPct val="100000"/>
              </a:lnSpc>
              <a:buNone/>
              <a:defRPr sz="20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Edit Master text styles</a:t>
            </a:r>
          </a:p>
        </p:txBody>
      </p:sp>
      <p:sp>
        <p:nvSpPr>
          <p:cNvPr id="29"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6"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9" name="Text Placeholder 19"/>
          <p:cNvSpPr>
            <a:spLocks noGrp="1"/>
          </p:cNvSpPr>
          <p:nvPr>
            <p:ph type="body" sz="quarter" idx="13"/>
          </p:nvPr>
        </p:nvSpPr>
        <p:spPr>
          <a:xfrm>
            <a:off x="268224" y="779413"/>
            <a:ext cx="11228613" cy="300087"/>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Edit Master text styles</a:t>
            </a:r>
          </a:p>
        </p:txBody>
      </p:sp>
      <p:sp>
        <p:nvSpPr>
          <p:cNvPr id="13" name="Marcador de número de diapositiva 32"/>
          <p:cNvSpPr>
            <a:spLocks noGrp="1"/>
          </p:cNvSpPr>
          <p:nvPr>
            <p:ph type="sldNum" sz="quarter" idx="17"/>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Tree>
    <p:extLst>
      <p:ext uri="{BB962C8B-B14F-4D97-AF65-F5344CB8AC3E}">
        <p14:creationId xmlns:p14="http://schemas.microsoft.com/office/powerpoint/2010/main" val="28067555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umber list slide ll">
    <p:spTree>
      <p:nvGrpSpPr>
        <p:cNvPr id="1" name=""/>
        <p:cNvGrpSpPr/>
        <p:nvPr/>
      </p:nvGrpSpPr>
      <p:grpSpPr>
        <a:xfrm>
          <a:off x="0" y="0"/>
          <a:ext cx="0" cy="0"/>
          <a:chOff x="0" y="0"/>
          <a:chExt cx="0" cy="0"/>
        </a:xfrm>
      </p:grpSpPr>
      <p:sp>
        <p:nvSpPr>
          <p:cNvPr id="26" name="Content Placeholder 2"/>
          <p:cNvSpPr>
            <a:spLocks noGrp="1"/>
          </p:cNvSpPr>
          <p:nvPr>
            <p:ph idx="1" hasCustomPrompt="1"/>
          </p:nvPr>
        </p:nvSpPr>
        <p:spPr>
          <a:xfrm>
            <a:off x="584235" y="3788112"/>
            <a:ext cx="2688372" cy="447261"/>
          </a:xfrm>
          <a:prstGeom prst="rect">
            <a:avLst/>
          </a:prstGeom>
        </p:spPr>
        <p:txBody>
          <a:bodyPr anchor="ctr">
            <a:noAutofit/>
          </a:bodyPr>
          <a:lstStyle>
            <a:lvl1pPr marL="0" indent="0" algn="ctr">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28" name="Text Placeholder 23"/>
          <p:cNvSpPr>
            <a:spLocks noGrp="1"/>
          </p:cNvSpPr>
          <p:nvPr>
            <p:ph type="body" sz="quarter" idx="21"/>
          </p:nvPr>
        </p:nvSpPr>
        <p:spPr>
          <a:xfrm>
            <a:off x="584027" y="4589189"/>
            <a:ext cx="2688564" cy="1412072"/>
          </a:xfrm>
          <a:prstGeom prst="rect">
            <a:avLst/>
          </a:prstGeom>
        </p:spPr>
        <p:txBody>
          <a:bodyPr>
            <a:noAutofit/>
          </a:bodyPr>
          <a:lstStyle>
            <a:lvl1pPr marL="0" indent="0" algn="ctr">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Edit Master text styles</a:t>
            </a:r>
          </a:p>
        </p:txBody>
      </p:sp>
      <p:sp>
        <p:nvSpPr>
          <p:cNvPr id="29" name="Marcador de texto 4"/>
          <p:cNvSpPr>
            <a:spLocks noGrp="1"/>
          </p:cNvSpPr>
          <p:nvPr>
            <p:ph type="body" sz="quarter" idx="36" hasCustomPrompt="1"/>
          </p:nvPr>
        </p:nvSpPr>
        <p:spPr>
          <a:xfrm>
            <a:off x="1307634" y="2847398"/>
            <a:ext cx="1255923" cy="973138"/>
          </a:xfrm>
          <a:prstGeom prst="rect">
            <a:avLst/>
          </a:prstGeom>
        </p:spPr>
        <p:txBody>
          <a:bodyPr>
            <a:normAutofit/>
          </a:bodyPr>
          <a:lstStyle>
            <a:lvl1pPr marL="0" indent="0" algn="ctr">
              <a:buNone/>
              <a:defRPr sz="4500">
                <a:solidFill>
                  <a:schemeClr val="tx2"/>
                </a:solidFill>
              </a:defRPr>
            </a:lvl1pPr>
          </a:lstStyle>
          <a:p>
            <a:pPr lvl="0"/>
            <a:r>
              <a:rPr lang="en-GB" noProof="0"/>
              <a:t>1</a:t>
            </a:r>
          </a:p>
        </p:txBody>
      </p:sp>
      <p:sp>
        <p:nvSpPr>
          <p:cNvPr id="30" name="Content Placeholder 2"/>
          <p:cNvSpPr>
            <a:spLocks noGrp="1"/>
          </p:cNvSpPr>
          <p:nvPr>
            <p:ph idx="37" hasCustomPrompt="1"/>
          </p:nvPr>
        </p:nvSpPr>
        <p:spPr>
          <a:xfrm>
            <a:off x="3409175" y="3788112"/>
            <a:ext cx="2688372" cy="447261"/>
          </a:xfrm>
          <a:prstGeom prst="rect">
            <a:avLst/>
          </a:prstGeom>
        </p:spPr>
        <p:txBody>
          <a:bodyPr anchor="ctr">
            <a:noAutofit/>
          </a:bodyPr>
          <a:lstStyle>
            <a:lvl1pPr marL="0" indent="0" algn="ctr">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31" name="Text Placeholder 23"/>
          <p:cNvSpPr>
            <a:spLocks noGrp="1"/>
          </p:cNvSpPr>
          <p:nvPr>
            <p:ph type="body" sz="quarter" idx="38"/>
          </p:nvPr>
        </p:nvSpPr>
        <p:spPr>
          <a:xfrm>
            <a:off x="3408967" y="4589189"/>
            <a:ext cx="2688564" cy="1412072"/>
          </a:xfrm>
          <a:prstGeom prst="rect">
            <a:avLst/>
          </a:prstGeom>
        </p:spPr>
        <p:txBody>
          <a:bodyPr>
            <a:noAutofit/>
          </a:bodyPr>
          <a:lstStyle>
            <a:lvl1pPr marL="0" indent="0" algn="ctr">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Edit Master text styles</a:t>
            </a:r>
          </a:p>
        </p:txBody>
      </p:sp>
      <p:sp>
        <p:nvSpPr>
          <p:cNvPr id="32" name="Marcador de texto 4"/>
          <p:cNvSpPr>
            <a:spLocks noGrp="1"/>
          </p:cNvSpPr>
          <p:nvPr>
            <p:ph type="body" sz="quarter" idx="39" hasCustomPrompt="1"/>
          </p:nvPr>
        </p:nvSpPr>
        <p:spPr>
          <a:xfrm>
            <a:off x="4117730" y="2847398"/>
            <a:ext cx="1271279" cy="973138"/>
          </a:xfrm>
          <a:prstGeom prst="rect">
            <a:avLst/>
          </a:prstGeom>
        </p:spPr>
        <p:txBody>
          <a:bodyPr>
            <a:normAutofit/>
          </a:bodyPr>
          <a:lstStyle>
            <a:lvl1pPr marL="0" indent="0" algn="ctr">
              <a:buNone/>
              <a:defRPr sz="4500">
                <a:solidFill>
                  <a:schemeClr val="tx2"/>
                </a:solidFill>
              </a:defRPr>
            </a:lvl1pPr>
          </a:lstStyle>
          <a:p>
            <a:pPr lvl="0"/>
            <a:r>
              <a:rPr lang="en-GB" noProof="0"/>
              <a:t>2</a:t>
            </a:r>
          </a:p>
        </p:txBody>
      </p:sp>
      <p:sp>
        <p:nvSpPr>
          <p:cNvPr id="33" name="Content Placeholder 2"/>
          <p:cNvSpPr>
            <a:spLocks noGrp="1"/>
          </p:cNvSpPr>
          <p:nvPr>
            <p:ph idx="40" hasCustomPrompt="1"/>
          </p:nvPr>
        </p:nvSpPr>
        <p:spPr>
          <a:xfrm>
            <a:off x="6201823" y="3788112"/>
            <a:ext cx="2688372" cy="447261"/>
          </a:xfrm>
          <a:prstGeom prst="rect">
            <a:avLst/>
          </a:prstGeom>
        </p:spPr>
        <p:txBody>
          <a:bodyPr anchor="ctr">
            <a:noAutofit/>
          </a:bodyPr>
          <a:lstStyle>
            <a:lvl1pPr marL="0" indent="0" algn="ctr">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34" name="Text Placeholder 23"/>
          <p:cNvSpPr>
            <a:spLocks noGrp="1"/>
          </p:cNvSpPr>
          <p:nvPr>
            <p:ph type="body" sz="quarter" idx="41"/>
          </p:nvPr>
        </p:nvSpPr>
        <p:spPr>
          <a:xfrm>
            <a:off x="6201611" y="4589189"/>
            <a:ext cx="2688564" cy="1412072"/>
          </a:xfrm>
          <a:prstGeom prst="rect">
            <a:avLst/>
          </a:prstGeom>
        </p:spPr>
        <p:txBody>
          <a:bodyPr>
            <a:noAutofit/>
          </a:bodyPr>
          <a:lstStyle>
            <a:lvl1pPr marL="0" indent="0" algn="ctr">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Edit Master text styles</a:t>
            </a:r>
          </a:p>
        </p:txBody>
      </p:sp>
      <p:sp>
        <p:nvSpPr>
          <p:cNvPr id="35" name="Marcador de texto 4"/>
          <p:cNvSpPr>
            <a:spLocks noGrp="1"/>
          </p:cNvSpPr>
          <p:nvPr>
            <p:ph type="body" sz="quarter" idx="42" hasCustomPrompt="1"/>
          </p:nvPr>
        </p:nvSpPr>
        <p:spPr>
          <a:xfrm>
            <a:off x="6911748" y="2847398"/>
            <a:ext cx="1271279" cy="973138"/>
          </a:xfrm>
          <a:prstGeom prst="rect">
            <a:avLst/>
          </a:prstGeom>
        </p:spPr>
        <p:txBody>
          <a:bodyPr>
            <a:normAutofit/>
          </a:bodyPr>
          <a:lstStyle>
            <a:lvl1pPr marL="0" indent="0" algn="ctr">
              <a:buNone/>
              <a:defRPr sz="4500">
                <a:solidFill>
                  <a:schemeClr val="tx2"/>
                </a:solidFill>
              </a:defRPr>
            </a:lvl1pPr>
          </a:lstStyle>
          <a:p>
            <a:pPr lvl="0"/>
            <a:r>
              <a:rPr lang="en-GB" noProof="0"/>
              <a:t>3</a:t>
            </a:r>
          </a:p>
        </p:txBody>
      </p:sp>
      <p:sp>
        <p:nvSpPr>
          <p:cNvPr id="36" name="Content Placeholder 2"/>
          <p:cNvSpPr>
            <a:spLocks noGrp="1"/>
          </p:cNvSpPr>
          <p:nvPr>
            <p:ph idx="43" hasCustomPrompt="1"/>
          </p:nvPr>
        </p:nvSpPr>
        <p:spPr>
          <a:xfrm>
            <a:off x="9026759" y="3788112"/>
            <a:ext cx="2688372" cy="447261"/>
          </a:xfrm>
          <a:prstGeom prst="rect">
            <a:avLst/>
          </a:prstGeom>
        </p:spPr>
        <p:txBody>
          <a:bodyPr anchor="ctr">
            <a:noAutofit/>
          </a:bodyPr>
          <a:lstStyle>
            <a:lvl1pPr marL="0" indent="0" algn="ctr">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37" name="Text Placeholder 23"/>
          <p:cNvSpPr>
            <a:spLocks noGrp="1"/>
          </p:cNvSpPr>
          <p:nvPr>
            <p:ph type="body" sz="quarter" idx="44"/>
          </p:nvPr>
        </p:nvSpPr>
        <p:spPr>
          <a:xfrm>
            <a:off x="9026551" y="4589189"/>
            <a:ext cx="2688564" cy="1412072"/>
          </a:xfrm>
          <a:prstGeom prst="rect">
            <a:avLst/>
          </a:prstGeom>
        </p:spPr>
        <p:txBody>
          <a:bodyPr>
            <a:noAutofit/>
          </a:bodyPr>
          <a:lstStyle>
            <a:lvl1pPr marL="0" indent="0" algn="ctr">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Edit Master text styles</a:t>
            </a:r>
          </a:p>
        </p:txBody>
      </p:sp>
      <p:sp>
        <p:nvSpPr>
          <p:cNvPr id="38" name="Marcador de texto 4"/>
          <p:cNvSpPr>
            <a:spLocks noGrp="1"/>
          </p:cNvSpPr>
          <p:nvPr>
            <p:ph type="body" sz="quarter" idx="45" hasCustomPrompt="1"/>
          </p:nvPr>
        </p:nvSpPr>
        <p:spPr>
          <a:xfrm>
            <a:off x="9736687" y="2847398"/>
            <a:ext cx="1271279" cy="973138"/>
          </a:xfrm>
          <a:prstGeom prst="rect">
            <a:avLst/>
          </a:prstGeom>
        </p:spPr>
        <p:txBody>
          <a:bodyPr>
            <a:normAutofit/>
          </a:bodyPr>
          <a:lstStyle>
            <a:lvl1pPr marL="0" indent="0" algn="ctr">
              <a:buNone/>
              <a:defRPr sz="4500">
                <a:solidFill>
                  <a:schemeClr val="tx2"/>
                </a:solidFill>
              </a:defRPr>
            </a:lvl1pPr>
          </a:lstStyle>
          <a:p>
            <a:pPr lvl="0"/>
            <a:r>
              <a:rPr lang="en-GB" noProof="0"/>
              <a:t>4</a:t>
            </a:r>
          </a:p>
        </p:txBody>
      </p:sp>
      <p:sp>
        <p:nvSpPr>
          <p:cNvPr id="40"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23"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24" name="Text Placeholder 19"/>
          <p:cNvSpPr>
            <a:spLocks noGrp="1"/>
          </p:cNvSpPr>
          <p:nvPr>
            <p:ph type="body" sz="quarter" idx="13"/>
          </p:nvPr>
        </p:nvSpPr>
        <p:spPr>
          <a:xfrm>
            <a:off x="268224" y="779413"/>
            <a:ext cx="11228613" cy="300087"/>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Edit Master text styles</a:t>
            </a:r>
          </a:p>
        </p:txBody>
      </p:sp>
      <p:sp>
        <p:nvSpPr>
          <p:cNvPr id="18" name="Marcador de número de diapositiva 32"/>
          <p:cNvSpPr>
            <a:spLocks noGrp="1"/>
          </p:cNvSpPr>
          <p:nvPr>
            <p:ph type="sldNum" sz="quarter" idx="17"/>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Tree>
    <p:extLst>
      <p:ext uri="{BB962C8B-B14F-4D97-AF65-F5344CB8AC3E}">
        <p14:creationId xmlns:p14="http://schemas.microsoft.com/office/powerpoint/2010/main" val="10205426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umber list slide lll">
    <p:spTree>
      <p:nvGrpSpPr>
        <p:cNvPr id="1" name=""/>
        <p:cNvGrpSpPr/>
        <p:nvPr/>
      </p:nvGrpSpPr>
      <p:grpSpPr>
        <a:xfrm>
          <a:off x="0" y="0"/>
          <a:ext cx="0" cy="0"/>
          <a:chOff x="0" y="0"/>
          <a:chExt cx="0" cy="0"/>
        </a:xfrm>
      </p:grpSpPr>
      <p:sp>
        <p:nvSpPr>
          <p:cNvPr id="20"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22" name="Content Placeholder 2"/>
          <p:cNvSpPr>
            <a:spLocks noGrp="1"/>
          </p:cNvSpPr>
          <p:nvPr>
            <p:ph idx="1" hasCustomPrompt="1"/>
          </p:nvPr>
        </p:nvSpPr>
        <p:spPr>
          <a:xfrm>
            <a:off x="761245" y="3297489"/>
            <a:ext cx="2462491" cy="447261"/>
          </a:xfrm>
          <a:prstGeom prst="rect">
            <a:avLst/>
          </a:prstGeom>
        </p:spPr>
        <p:txBody>
          <a:bodyPr anchor="ctr">
            <a:noAutofit/>
          </a:bodyPr>
          <a:lstStyle>
            <a:lvl1pPr marL="0" indent="0" algn="l">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23" name="Text Placeholder 23"/>
          <p:cNvSpPr>
            <a:spLocks noGrp="1"/>
          </p:cNvSpPr>
          <p:nvPr>
            <p:ph type="body" sz="quarter" idx="21"/>
          </p:nvPr>
        </p:nvSpPr>
        <p:spPr>
          <a:xfrm>
            <a:off x="755215" y="3818945"/>
            <a:ext cx="2462667" cy="2489780"/>
          </a:xfrm>
          <a:prstGeom prst="rect">
            <a:avLst/>
          </a:prstGeom>
        </p:spPr>
        <p:txBody>
          <a:bodyPr>
            <a:noAutofit/>
          </a:bodyPr>
          <a:lstStyle>
            <a:lvl1pPr marL="0" indent="0" algn="l">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Edit Master text styles</a:t>
            </a:r>
          </a:p>
        </p:txBody>
      </p:sp>
      <p:sp>
        <p:nvSpPr>
          <p:cNvPr id="26" name="Marcador de texto 4"/>
          <p:cNvSpPr>
            <a:spLocks noGrp="1"/>
          </p:cNvSpPr>
          <p:nvPr>
            <p:ph type="body" sz="quarter" idx="36" hasCustomPrompt="1"/>
          </p:nvPr>
        </p:nvSpPr>
        <p:spPr>
          <a:xfrm>
            <a:off x="774793" y="2401759"/>
            <a:ext cx="1270115" cy="784354"/>
          </a:xfrm>
          <a:prstGeom prst="rect">
            <a:avLst/>
          </a:prstGeom>
        </p:spPr>
        <p:txBody>
          <a:bodyPr>
            <a:normAutofit/>
          </a:bodyPr>
          <a:lstStyle>
            <a:lvl1pPr marL="0" indent="0" algn="l">
              <a:buNone/>
              <a:defRPr sz="4500">
                <a:solidFill>
                  <a:schemeClr val="tx2"/>
                </a:solidFill>
              </a:defRPr>
            </a:lvl1pPr>
          </a:lstStyle>
          <a:p>
            <a:pPr lvl="0"/>
            <a:r>
              <a:rPr lang="en-GB" noProof="0"/>
              <a:t>1</a:t>
            </a:r>
          </a:p>
        </p:txBody>
      </p:sp>
      <p:sp>
        <p:nvSpPr>
          <p:cNvPr id="27" name="Content Placeholder 2"/>
          <p:cNvSpPr>
            <a:spLocks noGrp="1"/>
          </p:cNvSpPr>
          <p:nvPr>
            <p:ph idx="37" hasCustomPrompt="1"/>
          </p:nvPr>
        </p:nvSpPr>
        <p:spPr>
          <a:xfrm>
            <a:off x="3549709" y="3297489"/>
            <a:ext cx="2462491" cy="447261"/>
          </a:xfrm>
          <a:prstGeom prst="rect">
            <a:avLst/>
          </a:prstGeom>
        </p:spPr>
        <p:txBody>
          <a:bodyPr anchor="ctr">
            <a:noAutofit/>
          </a:bodyPr>
          <a:lstStyle>
            <a:lvl1pPr marL="0" indent="0" algn="l">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28" name="Text Placeholder 23"/>
          <p:cNvSpPr>
            <a:spLocks noGrp="1"/>
          </p:cNvSpPr>
          <p:nvPr>
            <p:ph type="body" sz="quarter" idx="38"/>
          </p:nvPr>
        </p:nvSpPr>
        <p:spPr>
          <a:xfrm>
            <a:off x="3543679" y="3818945"/>
            <a:ext cx="2462667" cy="2489780"/>
          </a:xfrm>
          <a:prstGeom prst="rect">
            <a:avLst/>
          </a:prstGeom>
        </p:spPr>
        <p:txBody>
          <a:bodyPr>
            <a:noAutofit/>
          </a:bodyPr>
          <a:lstStyle>
            <a:lvl1pPr marL="0" indent="0" algn="l">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Edit Master text styles</a:t>
            </a:r>
          </a:p>
        </p:txBody>
      </p:sp>
      <p:sp>
        <p:nvSpPr>
          <p:cNvPr id="32" name="Marcador de texto 4"/>
          <p:cNvSpPr>
            <a:spLocks noGrp="1"/>
          </p:cNvSpPr>
          <p:nvPr>
            <p:ph type="body" sz="quarter" idx="39" hasCustomPrompt="1"/>
          </p:nvPr>
        </p:nvSpPr>
        <p:spPr>
          <a:xfrm>
            <a:off x="3563257" y="2401759"/>
            <a:ext cx="1270115" cy="784354"/>
          </a:xfrm>
          <a:prstGeom prst="rect">
            <a:avLst/>
          </a:prstGeom>
        </p:spPr>
        <p:txBody>
          <a:bodyPr>
            <a:normAutofit/>
          </a:bodyPr>
          <a:lstStyle>
            <a:lvl1pPr marL="0" indent="0" algn="l">
              <a:buNone/>
              <a:defRPr sz="4500">
                <a:solidFill>
                  <a:schemeClr val="tx2"/>
                </a:solidFill>
              </a:defRPr>
            </a:lvl1pPr>
          </a:lstStyle>
          <a:p>
            <a:pPr lvl="0"/>
            <a:r>
              <a:rPr lang="en-GB" noProof="0"/>
              <a:t>2</a:t>
            </a:r>
          </a:p>
        </p:txBody>
      </p:sp>
      <p:sp>
        <p:nvSpPr>
          <p:cNvPr id="33" name="Content Placeholder 2"/>
          <p:cNvSpPr>
            <a:spLocks noGrp="1"/>
          </p:cNvSpPr>
          <p:nvPr>
            <p:ph idx="40" hasCustomPrompt="1"/>
          </p:nvPr>
        </p:nvSpPr>
        <p:spPr>
          <a:xfrm>
            <a:off x="6283421" y="3297489"/>
            <a:ext cx="2462491" cy="447261"/>
          </a:xfrm>
          <a:prstGeom prst="rect">
            <a:avLst/>
          </a:prstGeom>
        </p:spPr>
        <p:txBody>
          <a:bodyPr anchor="ctr">
            <a:noAutofit/>
          </a:bodyPr>
          <a:lstStyle>
            <a:lvl1pPr marL="0" indent="0" algn="l">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34" name="Text Placeholder 23"/>
          <p:cNvSpPr>
            <a:spLocks noGrp="1"/>
          </p:cNvSpPr>
          <p:nvPr>
            <p:ph type="body" sz="quarter" idx="41"/>
          </p:nvPr>
        </p:nvSpPr>
        <p:spPr>
          <a:xfrm>
            <a:off x="6294324" y="3818945"/>
            <a:ext cx="2462667" cy="2489780"/>
          </a:xfrm>
          <a:prstGeom prst="rect">
            <a:avLst/>
          </a:prstGeom>
        </p:spPr>
        <p:txBody>
          <a:bodyPr>
            <a:noAutofit/>
          </a:bodyPr>
          <a:lstStyle>
            <a:lvl1pPr marL="0" indent="0" algn="l">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Edit Master text styles</a:t>
            </a:r>
          </a:p>
        </p:txBody>
      </p:sp>
      <p:sp>
        <p:nvSpPr>
          <p:cNvPr id="35" name="Marcador de texto 4"/>
          <p:cNvSpPr>
            <a:spLocks noGrp="1"/>
          </p:cNvSpPr>
          <p:nvPr>
            <p:ph type="body" sz="quarter" idx="42" hasCustomPrompt="1"/>
          </p:nvPr>
        </p:nvSpPr>
        <p:spPr>
          <a:xfrm>
            <a:off x="6296969" y="2401759"/>
            <a:ext cx="1270115" cy="784354"/>
          </a:xfrm>
          <a:prstGeom prst="rect">
            <a:avLst/>
          </a:prstGeom>
        </p:spPr>
        <p:txBody>
          <a:bodyPr>
            <a:normAutofit/>
          </a:bodyPr>
          <a:lstStyle>
            <a:lvl1pPr marL="0" indent="0" algn="l">
              <a:buNone/>
              <a:defRPr sz="4500">
                <a:solidFill>
                  <a:schemeClr val="tx2"/>
                </a:solidFill>
              </a:defRPr>
            </a:lvl1pPr>
          </a:lstStyle>
          <a:p>
            <a:pPr lvl="0"/>
            <a:r>
              <a:rPr lang="en-GB" noProof="0"/>
              <a:t>3</a:t>
            </a:r>
          </a:p>
        </p:txBody>
      </p:sp>
      <p:sp>
        <p:nvSpPr>
          <p:cNvPr id="36" name="Content Placeholder 2"/>
          <p:cNvSpPr>
            <a:spLocks noGrp="1"/>
          </p:cNvSpPr>
          <p:nvPr>
            <p:ph idx="43" hasCustomPrompt="1"/>
          </p:nvPr>
        </p:nvSpPr>
        <p:spPr>
          <a:xfrm>
            <a:off x="9122489" y="3297489"/>
            <a:ext cx="2462491" cy="447261"/>
          </a:xfrm>
          <a:prstGeom prst="rect">
            <a:avLst/>
          </a:prstGeom>
        </p:spPr>
        <p:txBody>
          <a:bodyPr anchor="ctr">
            <a:noAutofit/>
          </a:bodyPr>
          <a:lstStyle>
            <a:lvl1pPr marL="0" indent="0" algn="l">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37" name="Text Placeholder 23"/>
          <p:cNvSpPr>
            <a:spLocks noGrp="1"/>
          </p:cNvSpPr>
          <p:nvPr>
            <p:ph type="body" sz="quarter" idx="44"/>
          </p:nvPr>
        </p:nvSpPr>
        <p:spPr>
          <a:xfrm>
            <a:off x="9133392" y="3818945"/>
            <a:ext cx="2462667" cy="2489780"/>
          </a:xfrm>
          <a:prstGeom prst="rect">
            <a:avLst/>
          </a:prstGeom>
        </p:spPr>
        <p:txBody>
          <a:bodyPr>
            <a:noAutofit/>
          </a:bodyPr>
          <a:lstStyle>
            <a:lvl1pPr marL="0" indent="0" algn="l">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Edit Master text styles</a:t>
            </a:r>
          </a:p>
        </p:txBody>
      </p:sp>
      <p:sp>
        <p:nvSpPr>
          <p:cNvPr id="38" name="Marcador de texto 4"/>
          <p:cNvSpPr>
            <a:spLocks noGrp="1"/>
          </p:cNvSpPr>
          <p:nvPr>
            <p:ph type="body" sz="quarter" idx="45" hasCustomPrompt="1"/>
          </p:nvPr>
        </p:nvSpPr>
        <p:spPr>
          <a:xfrm>
            <a:off x="9136037" y="2401759"/>
            <a:ext cx="1270115" cy="784354"/>
          </a:xfrm>
          <a:prstGeom prst="rect">
            <a:avLst/>
          </a:prstGeom>
        </p:spPr>
        <p:txBody>
          <a:bodyPr>
            <a:normAutofit/>
          </a:bodyPr>
          <a:lstStyle>
            <a:lvl1pPr marL="0" indent="0" algn="l">
              <a:buNone/>
              <a:defRPr sz="4500">
                <a:solidFill>
                  <a:schemeClr val="tx2"/>
                </a:solidFill>
              </a:defRPr>
            </a:lvl1pPr>
          </a:lstStyle>
          <a:p>
            <a:pPr lvl="0"/>
            <a:r>
              <a:rPr lang="en-GB" noProof="0"/>
              <a:t>4</a:t>
            </a:r>
          </a:p>
        </p:txBody>
      </p:sp>
      <p:sp>
        <p:nvSpPr>
          <p:cNvPr id="41"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25"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29" name="Text Placeholder 19"/>
          <p:cNvSpPr>
            <a:spLocks noGrp="1"/>
          </p:cNvSpPr>
          <p:nvPr>
            <p:ph type="body" sz="quarter" idx="13"/>
          </p:nvPr>
        </p:nvSpPr>
        <p:spPr>
          <a:xfrm>
            <a:off x="268224" y="779412"/>
            <a:ext cx="11228613"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Edit Master text styles</a:t>
            </a:r>
          </a:p>
        </p:txBody>
      </p:sp>
    </p:spTree>
    <p:extLst>
      <p:ext uri="{BB962C8B-B14F-4D97-AF65-F5344CB8AC3E}">
        <p14:creationId xmlns:p14="http://schemas.microsoft.com/office/powerpoint/2010/main" val="17522580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umber list slide l">
    <p:spTree>
      <p:nvGrpSpPr>
        <p:cNvPr id="1" name=""/>
        <p:cNvGrpSpPr/>
        <p:nvPr/>
      </p:nvGrpSpPr>
      <p:grpSpPr>
        <a:xfrm>
          <a:off x="0" y="0"/>
          <a:ext cx="0" cy="0"/>
          <a:chOff x="0" y="0"/>
          <a:chExt cx="0" cy="0"/>
        </a:xfrm>
      </p:grpSpPr>
      <p:sp>
        <p:nvSpPr>
          <p:cNvPr id="12"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s-ES" smtClean="0"/>
              <a:pPr/>
              <a:t>‹#›</a:t>
            </a:fld>
            <a:endParaRPr lang="es-ES"/>
          </a:p>
        </p:txBody>
      </p:sp>
      <p:sp>
        <p:nvSpPr>
          <p:cNvPr id="18" name="Marcador de texto 2"/>
          <p:cNvSpPr>
            <a:spLocks noGrp="1"/>
          </p:cNvSpPr>
          <p:nvPr>
            <p:ph type="body" sz="quarter" idx="18" hasCustomPrompt="1"/>
          </p:nvPr>
        </p:nvSpPr>
        <p:spPr>
          <a:xfrm>
            <a:off x="1626500" y="2289059"/>
            <a:ext cx="5291145" cy="956604"/>
          </a:xfrm>
          <a:prstGeom prst="rect">
            <a:avLst/>
          </a:prstGeom>
        </p:spPr>
        <p:txBody>
          <a:bodyPr anchor="t">
            <a:noAutofit/>
          </a:bodyPr>
          <a:lstStyle>
            <a:lvl1pPr marL="0" indent="0">
              <a:lnSpc>
                <a:spcPct val="100000"/>
              </a:lnSpc>
              <a:buNone/>
              <a:defRPr sz="2800">
                <a:solidFill>
                  <a:srgbClr val="323232"/>
                </a:solidFill>
              </a:defRPr>
            </a:lvl1pPr>
            <a:lvl2pPr marL="342875" indent="0">
              <a:buNone/>
              <a:defRPr/>
            </a:lvl2pPr>
            <a:lvl3pPr marL="685749" indent="0">
              <a:buNone/>
              <a:defRPr/>
            </a:lvl3pPr>
            <a:lvl4pPr marL="1028624" indent="0">
              <a:buNone/>
              <a:defRPr/>
            </a:lvl4pPr>
            <a:lvl5pPr marL="1371498" indent="0">
              <a:buNone/>
              <a:defRPr/>
            </a:lvl5pPr>
          </a:lstStyle>
          <a:p>
            <a:pPr lvl="0"/>
            <a:r>
              <a:rPr lang="en-GB" noProof="0"/>
              <a:t>Edit master text slide</a:t>
            </a:r>
          </a:p>
        </p:txBody>
      </p:sp>
      <p:sp>
        <p:nvSpPr>
          <p:cNvPr id="20" name="Marcador de texto 4"/>
          <p:cNvSpPr>
            <a:spLocks noGrp="1"/>
          </p:cNvSpPr>
          <p:nvPr>
            <p:ph type="body" sz="quarter" idx="36" hasCustomPrompt="1"/>
          </p:nvPr>
        </p:nvSpPr>
        <p:spPr>
          <a:xfrm>
            <a:off x="628190" y="2291032"/>
            <a:ext cx="956105" cy="663649"/>
          </a:xfrm>
          <a:prstGeom prst="rect">
            <a:avLst/>
          </a:prstGeom>
        </p:spPr>
        <p:txBody>
          <a:bodyPr>
            <a:noAutofit/>
          </a:bodyPr>
          <a:lstStyle>
            <a:lvl1pPr marL="0" indent="0" algn="ctr">
              <a:buNone/>
              <a:defRPr sz="4500">
                <a:solidFill>
                  <a:schemeClr val="tx1"/>
                </a:solidFill>
              </a:defRPr>
            </a:lvl1pPr>
          </a:lstStyle>
          <a:p>
            <a:pPr lvl="0"/>
            <a:r>
              <a:rPr lang="en-GB" noProof="0"/>
              <a:t>1.</a:t>
            </a:r>
          </a:p>
        </p:txBody>
      </p:sp>
      <p:sp>
        <p:nvSpPr>
          <p:cNvPr id="24" name="Marcador de texto 4"/>
          <p:cNvSpPr>
            <a:spLocks noGrp="1"/>
          </p:cNvSpPr>
          <p:nvPr>
            <p:ph type="body" sz="quarter" idx="38" hasCustomPrompt="1"/>
          </p:nvPr>
        </p:nvSpPr>
        <p:spPr>
          <a:xfrm>
            <a:off x="628190" y="3380951"/>
            <a:ext cx="956105" cy="663649"/>
          </a:xfrm>
          <a:prstGeom prst="rect">
            <a:avLst/>
          </a:prstGeom>
        </p:spPr>
        <p:txBody>
          <a:bodyPr>
            <a:noAutofit/>
          </a:bodyPr>
          <a:lstStyle>
            <a:lvl1pPr marL="0" indent="0" algn="ctr">
              <a:buNone/>
              <a:defRPr sz="4500">
                <a:solidFill>
                  <a:schemeClr val="tx1"/>
                </a:solidFill>
              </a:defRPr>
            </a:lvl1pPr>
          </a:lstStyle>
          <a:p>
            <a:pPr lvl="0"/>
            <a:r>
              <a:rPr lang="en-GB" noProof="0"/>
              <a:t>2.</a:t>
            </a:r>
          </a:p>
        </p:txBody>
      </p:sp>
      <p:sp>
        <p:nvSpPr>
          <p:cNvPr id="26" name="Marcador de texto 2"/>
          <p:cNvSpPr>
            <a:spLocks noGrp="1"/>
          </p:cNvSpPr>
          <p:nvPr>
            <p:ph type="body" sz="quarter" idx="41" hasCustomPrompt="1"/>
          </p:nvPr>
        </p:nvSpPr>
        <p:spPr>
          <a:xfrm>
            <a:off x="1626500" y="3367948"/>
            <a:ext cx="5291145" cy="956604"/>
          </a:xfrm>
          <a:prstGeom prst="rect">
            <a:avLst/>
          </a:prstGeom>
        </p:spPr>
        <p:txBody>
          <a:bodyPr anchor="t">
            <a:noAutofit/>
          </a:bodyPr>
          <a:lstStyle>
            <a:lvl1pPr marL="0" indent="0">
              <a:lnSpc>
                <a:spcPct val="100000"/>
              </a:lnSpc>
              <a:buNone/>
              <a:defRPr sz="2800">
                <a:solidFill>
                  <a:srgbClr val="323232"/>
                </a:solidFill>
              </a:defRPr>
            </a:lvl1pPr>
            <a:lvl2pPr marL="342875" indent="0">
              <a:buNone/>
              <a:defRPr/>
            </a:lvl2pPr>
            <a:lvl3pPr marL="685749" indent="0">
              <a:buNone/>
              <a:defRPr/>
            </a:lvl3pPr>
            <a:lvl4pPr marL="1028624" indent="0">
              <a:buNone/>
              <a:defRPr/>
            </a:lvl4pPr>
            <a:lvl5pPr marL="1371498" indent="0">
              <a:buNone/>
              <a:defRPr/>
            </a:lvl5pPr>
          </a:lstStyle>
          <a:p>
            <a:pPr lvl="0"/>
            <a:r>
              <a:rPr lang="en-GB" noProof="0"/>
              <a:t>Edit master text slide</a:t>
            </a:r>
          </a:p>
        </p:txBody>
      </p:sp>
      <p:sp>
        <p:nvSpPr>
          <p:cNvPr id="27" name="Marcador de texto 4"/>
          <p:cNvSpPr>
            <a:spLocks noGrp="1"/>
          </p:cNvSpPr>
          <p:nvPr>
            <p:ph type="body" sz="quarter" idx="42" hasCustomPrompt="1"/>
          </p:nvPr>
        </p:nvSpPr>
        <p:spPr>
          <a:xfrm>
            <a:off x="628190" y="4459850"/>
            <a:ext cx="956105" cy="663649"/>
          </a:xfrm>
          <a:prstGeom prst="rect">
            <a:avLst/>
          </a:prstGeom>
        </p:spPr>
        <p:txBody>
          <a:bodyPr>
            <a:noAutofit/>
          </a:bodyPr>
          <a:lstStyle>
            <a:lvl1pPr marL="0" indent="0" algn="ctr">
              <a:buNone/>
              <a:defRPr sz="4500">
                <a:solidFill>
                  <a:schemeClr val="tx1"/>
                </a:solidFill>
              </a:defRPr>
            </a:lvl1pPr>
          </a:lstStyle>
          <a:p>
            <a:pPr lvl="0"/>
            <a:r>
              <a:rPr lang="en-GB" noProof="0"/>
              <a:t>3.</a:t>
            </a:r>
          </a:p>
        </p:txBody>
      </p:sp>
      <p:sp>
        <p:nvSpPr>
          <p:cNvPr id="28" name="Marcador de texto 2"/>
          <p:cNvSpPr>
            <a:spLocks noGrp="1"/>
          </p:cNvSpPr>
          <p:nvPr>
            <p:ph type="body" sz="quarter" idx="43" hasCustomPrompt="1"/>
          </p:nvPr>
        </p:nvSpPr>
        <p:spPr>
          <a:xfrm>
            <a:off x="1626500" y="4446837"/>
            <a:ext cx="5291145" cy="956604"/>
          </a:xfrm>
          <a:prstGeom prst="rect">
            <a:avLst/>
          </a:prstGeom>
        </p:spPr>
        <p:txBody>
          <a:bodyPr anchor="t">
            <a:noAutofit/>
          </a:bodyPr>
          <a:lstStyle>
            <a:lvl1pPr marL="0" indent="0">
              <a:lnSpc>
                <a:spcPct val="100000"/>
              </a:lnSpc>
              <a:buNone/>
              <a:defRPr sz="2800">
                <a:solidFill>
                  <a:srgbClr val="323232"/>
                </a:solidFill>
              </a:defRPr>
            </a:lvl1pPr>
            <a:lvl2pPr marL="342875" indent="0">
              <a:buNone/>
              <a:defRPr/>
            </a:lvl2pPr>
            <a:lvl3pPr marL="685749" indent="0">
              <a:buNone/>
              <a:defRPr/>
            </a:lvl3pPr>
            <a:lvl4pPr marL="1028624" indent="0">
              <a:buNone/>
              <a:defRPr/>
            </a:lvl4pPr>
            <a:lvl5pPr marL="1371498" indent="0">
              <a:buNone/>
              <a:defRPr/>
            </a:lvl5pPr>
          </a:lstStyle>
          <a:p>
            <a:pPr lvl="0"/>
            <a:r>
              <a:rPr lang="en-GB" noProof="0"/>
              <a:t>Edit master text slide</a:t>
            </a:r>
          </a:p>
        </p:txBody>
      </p:sp>
      <p:sp>
        <p:nvSpPr>
          <p:cNvPr id="31"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5"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6" name="Text Placeholder 19"/>
          <p:cNvSpPr>
            <a:spLocks noGrp="1"/>
          </p:cNvSpPr>
          <p:nvPr>
            <p:ph type="body" sz="quarter" idx="13"/>
          </p:nvPr>
        </p:nvSpPr>
        <p:spPr>
          <a:xfrm>
            <a:off x="268224" y="779412"/>
            <a:ext cx="11228613"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Edit Master text styles</a:t>
            </a:r>
          </a:p>
        </p:txBody>
      </p:sp>
      <p:sp>
        <p:nvSpPr>
          <p:cNvPr id="13" name="Marcador de posición de imagen 28"/>
          <p:cNvSpPr>
            <a:spLocks noGrp="1"/>
          </p:cNvSpPr>
          <p:nvPr>
            <p:ph type="pic" sz="quarter" idx="44" hasCustomPrompt="1"/>
          </p:nvPr>
        </p:nvSpPr>
        <p:spPr>
          <a:xfrm>
            <a:off x="7695959" y="2218004"/>
            <a:ext cx="3359735" cy="3256492"/>
          </a:xfrm>
          <a:custGeom>
            <a:avLst/>
            <a:gdLst>
              <a:gd name="connsiteX0" fmla="*/ 1708960 w 6589713"/>
              <a:gd name="connsiteY0" fmla="*/ 853 h 5805701"/>
              <a:gd name="connsiteX1" fmla="*/ 2304022 w 6589713"/>
              <a:gd name="connsiteY1" fmla="*/ 142353 h 5805701"/>
              <a:gd name="connsiteX2" fmla="*/ 3133681 w 6589713"/>
              <a:gd name="connsiteY2" fmla="*/ 876002 h 5805701"/>
              <a:gd name="connsiteX3" fmla="*/ 6410042 w 6589713"/>
              <a:gd name="connsiteY3" fmla="*/ 4771203 h 5805701"/>
              <a:gd name="connsiteX4" fmla="*/ 6589713 w 6589713"/>
              <a:gd name="connsiteY4" fmla="*/ 5198725 h 5805701"/>
              <a:gd name="connsiteX5" fmla="*/ 5982001 w 6589713"/>
              <a:gd name="connsiteY5" fmla="*/ 5805701 h 5805701"/>
              <a:gd name="connsiteX6" fmla="*/ 935348 w 6589713"/>
              <a:gd name="connsiteY6" fmla="*/ 5805701 h 5805701"/>
              <a:gd name="connsiteX7" fmla="*/ 0 w 6589713"/>
              <a:gd name="connsiteY7" fmla="*/ 4866208 h 5805701"/>
              <a:gd name="connsiteX8" fmla="*/ 0 w 6589713"/>
              <a:gd name="connsiteY8" fmla="*/ 1641319 h 5805701"/>
              <a:gd name="connsiteX9" fmla="*/ 480885 w 6589713"/>
              <a:gd name="connsiteY9" fmla="*/ 480148 h 5805701"/>
              <a:gd name="connsiteX10" fmla="*/ 1708960 w 6589713"/>
              <a:gd name="connsiteY10" fmla="*/ 853 h 58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89713" h="5805701">
                <a:moveTo>
                  <a:pt x="1708960" y="853"/>
                </a:moveTo>
                <a:cubicBezTo>
                  <a:pt x="1913055" y="7515"/>
                  <a:pt x="2115763" y="53286"/>
                  <a:pt x="2304022" y="142353"/>
                </a:cubicBezTo>
                <a:cubicBezTo>
                  <a:pt x="2663364" y="311250"/>
                  <a:pt x="2890596" y="596265"/>
                  <a:pt x="3133681" y="876002"/>
                </a:cubicBezTo>
                <a:cubicBezTo>
                  <a:pt x="3133681" y="876002"/>
                  <a:pt x="3133681" y="876002"/>
                  <a:pt x="6410042" y="4771203"/>
                </a:cubicBezTo>
                <a:cubicBezTo>
                  <a:pt x="6505162" y="4887320"/>
                  <a:pt x="6589713" y="5035106"/>
                  <a:pt x="6589713" y="5198725"/>
                </a:cubicBezTo>
                <a:cubicBezTo>
                  <a:pt x="6589713" y="5531243"/>
                  <a:pt x="6320206" y="5805701"/>
                  <a:pt x="5982001" y="5805701"/>
                </a:cubicBezTo>
                <a:lnTo>
                  <a:pt x="935348" y="5805701"/>
                </a:lnTo>
                <a:cubicBezTo>
                  <a:pt x="417472" y="5805701"/>
                  <a:pt x="0" y="5383457"/>
                  <a:pt x="0" y="4866208"/>
                </a:cubicBezTo>
                <a:cubicBezTo>
                  <a:pt x="0" y="4628696"/>
                  <a:pt x="0" y="1641319"/>
                  <a:pt x="0" y="1641319"/>
                </a:cubicBezTo>
                <a:cubicBezTo>
                  <a:pt x="0" y="1219075"/>
                  <a:pt x="158534" y="802109"/>
                  <a:pt x="480885" y="480148"/>
                </a:cubicBezTo>
                <a:cubicBezTo>
                  <a:pt x="804228" y="160826"/>
                  <a:pt x="1259950" y="-13803"/>
                  <a:pt x="1708960" y="853"/>
                </a:cubicBezTo>
                <a:close/>
              </a:path>
            </a:pathLst>
          </a:custGeom>
          <a:solidFill>
            <a:schemeClr val="bg1">
              <a:lumMod val="95000"/>
            </a:schemeClr>
          </a:solidFill>
        </p:spPr>
        <p:txBody>
          <a:bodyPr wrap="square" anchor="ctr">
            <a:noAutofit/>
          </a:bodyPr>
          <a:lstStyle>
            <a:lvl1pPr marL="0" indent="0" algn="l">
              <a:buNone/>
              <a:defRPr/>
            </a:lvl1pPr>
          </a:lstStyle>
          <a:p>
            <a:r>
              <a:rPr lang="en-GB" noProof="0"/>
              <a:t>     </a:t>
            </a:r>
            <a:br>
              <a:rPr lang="en-GB" noProof="0"/>
            </a:br>
            <a:br>
              <a:rPr lang="en-GB" noProof="0"/>
            </a:br>
            <a:r>
              <a:rPr lang="en-GB" noProof="0"/>
              <a:t> Insert your picture here</a:t>
            </a:r>
          </a:p>
        </p:txBody>
      </p:sp>
    </p:spTree>
    <p:extLst>
      <p:ext uri="{BB962C8B-B14F-4D97-AF65-F5344CB8AC3E}">
        <p14:creationId xmlns:p14="http://schemas.microsoft.com/office/powerpoint/2010/main" val="19133118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cheme ll">
    <p:spTree>
      <p:nvGrpSpPr>
        <p:cNvPr id="1" name=""/>
        <p:cNvGrpSpPr/>
        <p:nvPr/>
      </p:nvGrpSpPr>
      <p:grpSpPr>
        <a:xfrm>
          <a:off x="0" y="0"/>
          <a:ext cx="0" cy="0"/>
          <a:chOff x="0" y="0"/>
          <a:chExt cx="0" cy="0"/>
        </a:xfrm>
      </p:grpSpPr>
      <p:sp>
        <p:nvSpPr>
          <p:cNvPr id="18"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17" name="Marcador de texto 33"/>
          <p:cNvSpPr>
            <a:spLocks noGrp="1"/>
          </p:cNvSpPr>
          <p:nvPr>
            <p:ph type="body" sz="quarter" idx="14" hasCustomPrompt="1"/>
          </p:nvPr>
        </p:nvSpPr>
        <p:spPr>
          <a:xfrm>
            <a:off x="2857602" y="2057246"/>
            <a:ext cx="2942647" cy="431800"/>
          </a:xfrm>
          <a:prstGeom prst="rect">
            <a:avLst/>
          </a:prstGeom>
        </p:spPr>
        <p:txBody>
          <a:bodyPr>
            <a:normAutofit/>
          </a:bodyPr>
          <a:lstStyle>
            <a:lvl1pPr marL="0" indent="0">
              <a:buNone/>
              <a:defRPr sz="2400" baseline="0">
                <a:solidFill>
                  <a:schemeClr val="accent2"/>
                </a:solidFill>
              </a:defRPr>
            </a:lvl1pPr>
          </a:lstStyle>
          <a:p>
            <a:pPr lvl="0"/>
            <a:r>
              <a:rPr lang="en-GB" noProof="0"/>
              <a:t>Title here</a:t>
            </a:r>
          </a:p>
        </p:txBody>
      </p:sp>
      <p:sp>
        <p:nvSpPr>
          <p:cNvPr id="19" name="Marcador de texto 33"/>
          <p:cNvSpPr>
            <a:spLocks noGrp="1"/>
          </p:cNvSpPr>
          <p:nvPr>
            <p:ph type="body" sz="quarter" idx="16" hasCustomPrompt="1"/>
          </p:nvPr>
        </p:nvSpPr>
        <p:spPr>
          <a:xfrm>
            <a:off x="576481" y="4420860"/>
            <a:ext cx="2942647" cy="431800"/>
          </a:xfrm>
          <a:prstGeom prst="rect">
            <a:avLst/>
          </a:prstGeom>
        </p:spPr>
        <p:txBody>
          <a:bodyPr>
            <a:noAutofit/>
          </a:bodyPr>
          <a:lstStyle>
            <a:lvl1pPr marL="0" indent="0">
              <a:buNone/>
              <a:defRPr sz="2800" baseline="0">
                <a:solidFill>
                  <a:schemeClr val="accent2"/>
                </a:solidFill>
              </a:defRPr>
            </a:lvl1pPr>
          </a:lstStyle>
          <a:p>
            <a:pPr lvl="0"/>
            <a:r>
              <a:rPr lang="en-GB" noProof="0"/>
              <a:t>Title here</a:t>
            </a:r>
          </a:p>
        </p:txBody>
      </p:sp>
      <p:sp>
        <p:nvSpPr>
          <p:cNvPr id="21" name="Marcador de texto 33"/>
          <p:cNvSpPr>
            <a:spLocks noGrp="1"/>
          </p:cNvSpPr>
          <p:nvPr>
            <p:ph type="body" sz="quarter" idx="17" hasCustomPrompt="1"/>
          </p:nvPr>
        </p:nvSpPr>
        <p:spPr>
          <a:xfrm>
            <a:off x="5800189" y="4903912"/>
            <a:ext cx="3459659" cy="1200045"/>
          </a:xfrm>
          <a:prstGeom prst="rect">
            <a:avLst/>
          </a:prstGeom>
        </p:spPr>
        <p:txBody>
          <a:bodyPr>
            <a:normAutofit/>
          </a:bodyPr>
          <a:lstStyle>
            <a:lvl1pPr marL="0" indent="0">
              <a:buNone/>
              <a:defRPr sz="3200" baseline="0">
                <a:solidFill>
                  <a:schemeClr val="accent2"/>
                </a:solidFill>
              </a:defRPr>
            </a:lvl1pPr>
          </a:lstStyle>
          <a:p>
            <a:pPr lvl="0"/>
            <a:r>
              <a:rPr lang="en-GB" noProof="0"/>
              <a:t>Highlight here</a:t>
            </a:r>
          </a:p>
        </p:txBody>
      </p:sp>
      <p:sp>
        <p:nvSpPr>
          <p:cNvPr id="22" name="Marcador de texto 2"/>
          <p:cNvSpPr>
            <a:spLocks noGrp="1"/>
          </p:cNvSpPr>
          <p:nvPr>
            <p:ph type="body" sz="quarter" idx="18" hasCustomPrompt="1"/>
          </p:nvPr>
        </p:nvSpPr>
        <p:spPr>
          <a:xfrm>
            <a:off x="576481" y="4875698"/>
            <a:ext cx="2929143" cy="1307738"/>
          </a:xfrm>
          <a:prstGeom prst="rect">
            <a:avLst/>
          </a:prstGeom>
        </p:spPr>
        <p:txBody>
          <a:bodyPr>
            <a:normAutofit/>
          </a:bodyPr>
          <a:lstStyle>
            <a:lvl1pPr marL="130960" indent="-130960">
              <a:lnSpc>
                <a:spcPct val="100000"/>
              </a:lnSpc>
              <a:defRPr sz="2400">
                <a:solidFill>
                  <a:srgbClr val="323232"/>
                </a:solidFill>
              </a:defRPr>
            </a:lvl1pPr>
            <a:lvl2pPr marL="538163" indent="-139700">
              <a:lnSpc>
                <a:spcPct val="100000"/>
              </a:lnSpc>
              <a:defRPr sz="2400">
                <a:solidFill>
                  <a:srgbClr val="323232"/>
                </a:solidFill>
              </a:defRPr>
            </a:lvl2pPr>
            <a:lvl3pPr marL="985838" indent="-138113">
              <a:lnSpc>
                <a:spcPct val="100000"/>
              </a:lnSpc>
              <a:defRPr sz="2400">
                <a:solidFill>
                  <a:srgbClr val="323232"/>
                </a:solidFill>
              </a:defRPr>
            </a:lvl3pPr>
            <a:lvl4pPr>
              <a:lnSpc>
                <a:spcPct val="100000"/>
              </a:lnSpc>
              <a:defRPr sz="1200"/>
            </a:lvl4pPr>
            <a:lvl5pPr>
              <a:lnSpc>
                <a:spcPct val="100000"/>
              </a:lnSpc>
              <a:defRPr sz="1200"/>
            </a:lvl5pPr>
          </a:lstStyle>
          <a:p>
            <a:pPr lvl="0"/>
            <a:r>
              <a:rPr lang="en-GB" noProof="0"/>
              <a:t>Bullet level 1</a:t>
            </a:r>
          </a:p>
          <a:p>
            <a:pPr lvl="1"/>
            <a:r>
              <a:rPr lang="en-GB" noProof="0"/>
              <a:t>Bullet level 2</a:t>
            </a:r>
          </a:p>
          <a:p>
            <a:pPr lvl="2"/>
            <a:r>
              <a:rPr lang="en-GB" noProof="0"/>
              <a:t>Bullet level 3</a:t>
            </a:r>
          </a:p>
        </p:txBody>
      </p:sp>
      <p:sp>
        <p:nvSpPr>
          <p:cNvPr id="23" name="Marcador de texto 2"/>
          <p:cNvSpPr>
            <a:spLocks noGrp="1"/>
          </p:cNvSpPr>
          <p:nvPr>
            <p:ph type="body" sz="quarter" idx="19" hasCustomPrompt="1"/>
          </p:nvPr>
        </p:nvSpPr>
        <p:spPr>
          <a:xfrm>
            <a:off x="2857602" y="2489047"/>
            <a:ext cx="2929143" cy="1507399"/>
          </a:xfrm>
          <a:prstGeom prst="rect">
            <a:avLst/>
          </a:prstGeom>
        </p:spPr>
        <p:txBody>
          <a:bodyPr>
            <a:normAutofit/>
          </a:bodyPr>
          <a:lstStyle>
            <a:lvl1pPr marL="130960" indent="-130960">
              <a:lnSpc>
                <a:spcPct val="100000"/>
              </a:lnSpc>
              <a:defRPr sz="2400">
                <a:solidFill>
                  <a:srgbClr val="323232"/>
                </a:solidFill>
              </a:defRPr>
            </a:lvl1pPr>
            <a:lvl2pPr marL="627063" indent="-169863">
              <a:lnSpc>
                <a:spcPct val="100000"/>
              </a:lnSpc>
              <a:defRPr sz="2400">
                <a:solidFill>
                  <a:srgbClr val="323232"/>
                </a:solidFill>
              </a:defRPr>
            </a:lvl2pPr>
            <a:lvl3pPr marL="1076325" indent="-161925">
              <a:lnSpc>
                <a:spcPct val="100000"/>
              </a:lnSpc>
              <a:defRPr sz="2400">
                <a:solidFill>
                  <a:srgbClr val="323232"/>
                </a:solidFill>
              </a:defRPr>
            </a:lvl3pPr>
            <a:lvl4pPr>
              <a:lnSpc>
                <a:spcPct val="100000"/>
              </a:lnSpc>
              <a:defRPr sz="1200"/>
            </a:lvl4pPr>
            <a:lvl5pPr>
              <a:lnSpc>
                <a:spcPct val="100000"/>
              </a:lnSpc>
              <a:defRPr sz="1200"/>
            </a:lvl5pPr>
          </a:lstStyle>
          <a:p>
            <a:pPr lvl="0"/>
            <a:r>
              <a:rPr lang="en-GB" noProof="0"/>
              <a:t>Bullet level 1</a:t>
            </a:r>
          </a:p>
          <a:p>
            <a:pPr lvl="1"/>
            <a:r>
              <a:rPr lang="en-GB" noProof="0"/>
              <a:t>Bullet level 2</a:t>
            </a:r>
          </a:p>
          <a:p>
            <a:pPr lvl="2"/>
            <a:r>
              <a:rPr lang="en-GB" noProof="0"/>
              <a:t>Bullet level 3</a:t>
            </a:r>
          </a:p>
        </p:txBody>
      </p:sp>
      <p:sp>
        <p:nvSpPr>
          <p:cNvPr id="24" name="Marcador de texto 2"/>
          <p:cNvSpPr>
            <a:spLocks noGrp="1"/>
          </p:cNvSpPr>
          <p:nvPr>
            <p:ph type="body" sz="quarter" idx="20" hasCustomPrompt="1"/>
          </p:nvPr>
        </p:nvSpPr>
        <p:spPr>
          <a:xfrm>
            <a:off x="8903377" y="2057260"/>
            <a:ext cx="2617847" cy="1507399"/>
          </a:xfrm>
          <a:prstGeom prst="rect">
            <a:avLst/>
          </a:prstGeom>
        </p:spPr>
        <p:txBody>
          <a:bodyPr>
            <a:normAutofit/>
          </a:bodyPr>
          <a:lstStyle>
            <a:lvl1pPr marL="130960" indent="-130960">
              <a:lnSpc>
                <a:spcPct val="100000"/>
              </a:lnSpc>
              <a:defRPr sz="2400">
                <a:solidFill>
                  <a:srgbClr val="323232"/>
                </a:solidFill>
              </a:defRPr>
            </a:lvl1pPr>
            <a:lvl2pPr marL="627063" indent="-169863">
              <a:lnSpc>
                <a:spcPct val="100000"/>
              </a:lnSpc>
              <a:defRPr sz="2000">
                <a:solidFill>
                  <a:srgbClr val="323232"/>
                </a:solidFill>
              </a:defRPr>
            </a:lvl2pPr>
            <a:lvl3pPr marL="1076325" indent="-228600">
              <a:lnSpc>
                <a:spcPct val="100000"/>
              </a:lnSpc>
              <a:defRPr sz="1600">
                <a:solidFill>
                  <a:srgbClr val="323232"/>
                </a:solidFill>
              </a:defRPr>
            </a:lvl3pPr>
            <a:lvl4pPr marL="1371600" indent="0">
              <a:lnSpc>
                <a:spcPct val="100000"/>
              </a:lnSpc>
              <a:buNone/>
              <a:defRPr sz="1200"/>
            </a:lvl4pPr>
            <a:lvl5pPr>
              <a:lnSpc>
                <a:spcPct val="100000"/>
              </a:lnSpc>
              <a:defRPr sz="1200"/>
            </a:lvl5pPr>
          </a:lstStyle>
          <a:p>
            <a:pPr lvl="0"/>
            <a:r>
              <a:rPr lang="en-GB" noProof="0"/>
              <a:t>Bullet level 1</a:t>
            </a:r>
          </a:p>
          <a:p>
            <a:pPr lvl="1"/>
            <a:r>
              <a:rPr lang="en-GB" noProof="0"/>
              <a:t>Bullet level 2</a:t>
            </a:r>
          </a:p>
          <a:p>
            <a:pPr lvl="2"/>
            <a:r>
              <a:rPr lang="en-GB" noProof="0"/>
              <a:t>Bullet level 3	</a:t>
            </a:r>
          </a:p>
        </p:txBody>
      </p:sp>
      <p:sp>
        <p:nvSpPr>
          <p:cNvPr id="27"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4"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6" name="Text Placeholder 19"/>
          <p:cNvSpPr>
            <a:spLocks noGrp="1"/>
          </p:cNvSpPr>
          <p:nvPr>
            <p:ph type="body" sz="quarter" idx="13"/>
          </p:nvPr>
        </p:nvSpPr>
        <p:spPr>
          <a:xfrm>
            <a:off x="268224" y="779412"/>
            <a:ext cx="11228613"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Edit Master text styles</a:t>
            </a:r>
          </a:p>
        </p:txBody>
      </p:sp>
    </p:spTree>
    <p:extLst>
      <p:ext uri="{BB962C8B-B14F-4D97-AF65-F5344CB8AC3E}">
        <p14:creationId xmlns:p14="http://schemas.microsoft.com/office/powerpoint/2010/main" val="5543506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icons">
    <p:spTree>
      <p:nvGrpSpPr>
        <p:cNvPr id="1" name=""/>
        <p:cNvGrpSpPr/>
        <p:nvPr/>
      </p:nvGrpSpPr>
      <p:grpSpPr>
        <a:xfrm>
          <a:off x="0" y="0"/>
          <a:ext cx="0" cy="0"/>
          <a:chOff x="0" y="0"/>
          <a:chExt cx="0" cy="0"/>
        </a:xfrm>
      </p:grpSpPr>
      <p:sp>
        <p:nvSpPr>
          <p:cNvPr id="17"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32" name="Content Placeholder 2"/>
          <p:cNvSpPr>
            <a:spLocks noGrp="1"/>
          </p:cNvSpPr>
          <p:nvPr>
            <p:ph idx="1" hasCustomPrompt="1"/>
          </p:nvPr>
        </p:nvSpPr>
        <p:spPr>
          <a:xfrm>
            <a:off x="768977" y="3493009"/>
            <a:ext cx="2047701" cy="723884"/>
          </a:xfrm>
          <a:prstGeom prst="rect">
            <a:avLst/>
          </a:prstGeom>
        </p:spPr>
        <p:txBody>
          <a:bodyPr>
            <a:noAutofit/>
          </a:bodyPr>
          <a:lstStyle>
            <a:lvl1pPr marL="0" indent="0">
              <a:buNone/>
              <a:defRPr sz="2400" baseline="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Click to add text</a:t>
            </a:r>
          </a:p>
        </p:txBody>
      </p:sp>
      <p:sp>
        <p:nvSpPr>
          <p:cNvPr id="33" name="Text Placeholder 23"/>
          <p:cNvSpPr>
            <a:spLocks noGrp="1"/>
          </p:cNvSpPr>
          <p:nvPr>
            <p:ph type="body" sz="quarter" idx="21"/>
          </p:nvPr>
        </p:nvSpPr>
        <p:spPr>
          <a:xfrm>
            <a:off x="768777" y="4317307"/>
            <a:ext cx="2047703" cy="1976596"/>
          </a:xfrm>
          <a:prstGeom prst="rect">
            <a:avLst/>
          </a:prstGeom>
        </p:spPr>
        <p:txBody>
          <a:bodyPr>
            <a:noAutofit/>
          </a:bodyPr>
          <a:lstStyle>
            <a:lvl1pPr marL="0" indent="0">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Edit Master text styles</a:t>
            </a:r>
          </a:p>
        </p:txBody>
      </p:sp>
      <p:sp>
        <p:nvSpPr>
          <p:cNvPr id="34" name="Content Placeholder 2"/>
          <p:cNvSpPr>
            <a:spLocks noGrp="1"/>
          </p:cNvSpPr>
          <p:nvPr>
            <p:ph idx="30" hasCustomPrompt="1"/>
          </p:nvPr>
        </p:nvSpPr>
        <p:spPr>
          <a:xfrm>
            <a:off x="3564116" y="3493009"/>
            <a:ext cx="2047701" cy="723884"/>
          </a:xfrm>
          <a:prstGeom prst="rect">
            <a:avLst/>
          </a:prstGeom>
        </p:spPr>
        <p:txBody>
          <a:bodyPr>
            <a:noAutofit/>
          </a:bodyPr>
          <a:lstStyle>
            <a:lvl1pPr marL="0" indent="0">
              <a:buNone/>
              <a:defRPr sz="240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Click to add text</a:t>
            </a:r>
          </a:p>
        </p:txBody>
      </p:sp>
      <p:sp>
        <p:nvSpPr>
          <p:cNvPr id="35" name="Text Placeholder 23"/>
          <p:cNvSpPr>
            <a:spLocks noGrp="1"/>
          </p:cNvSpPr>
          <p:nvPr>
            <p:ph type="body" sz="quarter" idx="31"/>
          </p:nvPr>
        </p:nvSpPr>
        <p:spPr>
          <a:xfrm>
            <a:off x="3563913" y="4317307"/>
            <a:ext cx="2047703" cy="1976596"/>
          </a:xfrm>
          <a:prstGeom prst="rect">
            <a:avLst/>
          </a:prstGeom>
        </p:spPr>
        <p:txBody>
          <a:bodyPr>
            <a:noAutofit/>
          </a:bodyPr>
          <a:lstStyle>
            <a:lvl1pPr marL="0" indent="0">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Edit Master text styles</a:t>
            </a:r>
          </a:p>
        </p:txBody>
      </p:sp>
      <p:sp>
        <p:nvSpPr>
          <p:cNvPr id="36" name="Content Placeholder 2"/>
          <p:cNvSpPr>
            <a:spLocks noGrp="1"/>
          </p:cNvSpPr>
          <p:nvPr>
            <p:ph idx="32" hasCustomPrompt="1"/>
          </p:nvPr>
        </p:nvSpPr>
        <p:spPr>
          <a:xfrm>
            <a:off x="6364560" y="3507837"/>
            <a:ext cx="2047701" cy="723884"/>
          </a:xfrm>
          <a:prstGeom prst="rect">
            <a:avLst/>
          </a:prstGeom>
        </p:spPr>
        <p:txBody>
          <a:bodyPr>
            <a:noAutofit/>
          </a:bodyPr>
          <a:lstStyle>
            <a:lvl1pPr marL="0" indent="0">
              <a:buNone/>
              <a:defRPr sz="240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s-ES" noProof="0" err="1"/>
              <a:t>Click</a:t>
            </a:r>
            <a:r>
              <a:rPr lang="es-ES" noProof="0"/>
              <a:t> to </a:t>
            </a:r>
            <a:r>
              <a:rPr lang="es-ES" noProof="0" err="1"/>
              <a:t>add</a:t>
            </a:r>
            <a:r>
              <a:rPr lang="es-ES" noProof="0"/>
              <a:t> </a:t>
            </a:r>
            <a:r>
              <a:rPr lang="es-ES" noProof="0" err="1"/>
              <a:t>text</a:t>
            </a:r>
            <a:endParaRPr lang="en-GB" noProof="0"/>
          </a:p>
        </p:txBody>
      </p:sp>
      <p:sp>
        <p:nvSpPr>
          <p:cNvPr id="43" name="Text Placeholder 23"/>
          <p:cNvSpPr>
            <a:spLocks noGrp="1"/>
          </p:cNvSpPr>
          <p:nvPr>
            <p:ph type="body" sz="quarter" idx="33"/>
          </p:nvPr>
        </p:nvSpPr>
        <p:spPr>
          <a:xfrm>
            <a:off x="6364567" y="4332129"/>
            <a:ext cx="2047703" cy="1976596"/>
          </a:xfrm>
          <a:prstGeom prst="rect">
            <a:avLst/>
          </a:prstGeom>
        </p:spPr>
        <p:txBody>
          <a:bodyPr>
            <a:noAutofit/>
          </a:bodyPr>
          <a:lstStyle>
            <a:lvl1pPr marL="0" indent="0">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Edit Master text styles</a:t>
            </a:r>
          </a:p>
        </p:txBody>
      </p:sp>
      <p:sp>
        <p:nvSpPr>
          <p:cNvPr id="44" name="Content Placeholder 2"/>
          <p:cNvSpPr>
            <a:spLocks noGrp="1"/>
          </p:cNvSpPr>
          <p:nvPr>
            <p:ph idx="34" hasCustomPrompt="1"/>
          </p:nvPr>
        </p:nvSpPr>
        <p:spPr>
          <a:xfrm>
            <a:off x="9136016" y="3493009"/>
            <a:ext cx="2047701" cy="723884"/>
          </a:xfrm>
          <a:prstGeom prst="rect">
            <a:avLst/>
          </a:prstGeom>
        </p:spPr>
        <p:txBody>
          <a:bodyPr>
            <a:noAutofit/>
          </a:bodyPr>
          <a:lstStyle>
            <a:lvl1pPr marL="0" indent="0">
              <a:buNone/>
              <a:defRPr sz="2400" baseline="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s-ES" noProof="0" err="1"/>
              <a:t>Click</a:t>
            </a:r>
            <a:r>
              <a:rPr lang="es-ES" noProof="0"/>
              <a:t> to </a:t>
            </a:r>
            <a:r>
              <a:rPr lang="es-ES" noProof="0" err="1"/>
              <a:t>add</a:t>
            </a:r>
            <a:r>
              <a:rPr lang="es-ES" noProof="0"/>
              <a:t> </a:t>
            </a:r>
            <a:r>
              <a:rPr lang="es-ES" noProof="0" err="1"/>
              <a:t>text</a:t>
            </a:r>
            <a:endParaRPr lang="en-GB" noProof="0"/>
          </a:p>
        </p:txBody>
      </p:sp>
      <p:sp>
        <p:nvSpPr>
          <p:cNvPr id="45" name="Text Placeholder 23"/>
          <p:cNvSpPr>
            <a:spLocks noGrp="1"/>
          </p:cNvSpPr>
          <p:nvPr>
            <p:ph type="body" sz="quarter" idx="35"/>
          </p:nvPr>
        </p:nvSpPr>
        <p:spPr>
          <a:xfrm>
            <a:off x="9135814" y="4317307"/>
            <a:ext cx="2047703" cy="1976596"/>
          </a:xfrm>
          <a:prstGeom prst="rect">
            <a:avLst/>
          </a:prstGeom>
        </p:spPr>
        <p:txBody>
          <a:bodyPr>
            <a:noAutofit/>
          </a:bodyPr>
          <a:lstStyle>
            <a:lvl1pPr marL="0" indent="0">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Edit Master text styles</a:t>
            </a:r>
          </a:p>
        </p:txBody>
      </p:sp>
      <p:sp>
        <p:nvSpPr>
          <p:cNvPr id="48"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9" name="Title 1"/>
          <p:cNvSpPr>
            <a:spLocks noGrp="1"/>
          </p:cNvSpPr>
          <p:nvPr>
            <p:ph type="title"/>
          </p:nvPr>
        </p:nvSpPr>
        <p:spPr>
          <a:xfrm>
            <a:off x="268224" y="296865"/>
            <a:ext cx="10915493"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20" name="Text Placeholder 19"/>
          <p:cNvSpPr>
            <a:spLocks noGrp="1"/>
          </p:cNvSpPr>
          <p:nvPr>
            <p:ph type="body" sz="quarter" idx="13"/>
          </p:nvPr>
        </p:nvSpPr>
        <p:spPr>
          <a:xfrm>
            <a:off x="268224" y="779412"/>
            <a:ext cx="10891629"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Edit Master text styles</a:t>
            </a:r>
          </a:p>
        </p:txBody>
      </p:sp>
    </p:spTree>
    <p:extLst>
      <p:ext uri="{BB962C8B-B14F-4D97-AF65-F5344CB8AC3E}">
        <p14:creationId xmlns:p14="http://schemas.microsoft.com/office/powerpoint/2010/main" val="10796272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 Thank you slide">
    <p:bg>
      <p:bgPr>
        <a:solidFill>
          <a:schemeClr val="bg1"/>
        </a:solidFill>
        <a:effectLst/>
      </p:bgPr>
    </p:bg>
    <p:spTree>
      <p:nvGrpSpPr>
        <p:cNvPr id="1" name=""/>
        <p:cNvGrpSpPr/>
        <p:nvPr/>
      </p:nvGrpSpPr>
      <p:grpSpPr>
        <a:xfrm>
          <a:off x="0" y="0"/>
          <a:ext cx="0" cy="0"/>
          <a:chOff x="0" y="0"/>
          <a:chExt cx="0" cy="0"/>
        </a:xfrm>
      </p:grpSpPr>
      <p:sp>
        <p:nvSpPr>
          <p:cNvPr id="3" name="CuadroTexto 2"/>
          <p:cNvSpPr txBox="1"/>
          <p:nvPr userDrawn="1"/>
        </p:nvSpPr>
        <p:spPr>
          <a:xfrm>
            <a:off x="-221371" y="652449"/>
            <a:ext cx="184731" cy="300082"/>
          </a:xfrm>
          <a:prstGeom prst="rect">
            <a:avLst/>
          </a:prstGeom>
          <a:noFill/>
        </p:spPr>
        <p:txBody>
          <a:bodyPr wrap="none" rtlCol="0">
            <a:spAutoFit/>
          </a:bodyPr>
          <a:lstStyle/>
          <a:p>
            <a:endParaRPr lang="es-ES" sz="1350"/>
          </a:p>
        </p:txBody>
      </p:sp>
      <p:cxnSp>
        <p:nvCxnSpPr>
          <p:cNvPr id="123" name="Straight Connector 11"/>
          <p:cNvCxnSpPr/>
          <p:nvPr userDrawn="1"/>
        </p:nvCxnSpPr>
        <p:spPr>
          <a:xfrm>
            <a:off x="1948357" y="6282442"/>
            <a:ext cx="0" cy="430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3"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56" name="Text Placeholder 23"/>
          <p:cNvSpPr>
            <a:spLocks noGrp="1"/>
          </p:cNvSpPr>
          <p:nvPr>
            <p:ph type="body" sz="quarter" idx="39" hasCustomPrompt="1"/>
          </p:nvPr>
        </p:nvSpPr>
        <p:spPr>
          <a:xfrm>
            <a:off x="2471325" y="6307922"/>
            <a:ext cx="1602489" cy="178471"/>
          </a:xfrm>
          <a:prstGeom prst="rect">
            <a:avLst/>
          </a:prstGeom>
        </p:spPr>
        <p:txBody>
          <a:bodyPr>
            <a:noAutofit/>
          </a:bodyPr>
          <a:lstStyle>
            <a:lvl1pPr marL="0" indent="0" algn="l">
              <a:lnSpc>
                <a:spcPct val="100000"/>
              </a:lnSpc>
              <a:buNone/>
              <a:defRPr lang="en-GB" sz="900" i="1" kern="1200" noProof="0" dirty="0" smtClean="0">
                <a:solidFill>
                  <a:schemeClr val="tx1"/>
                </a:solidFill>
                <a:latin typeface="+mj-lt"/>
                <a:ea typeface="+mn-ea"/>
                <a:cs typeface="+mn-cs"/>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GB" noProof="0"/>
              <a:t>You can follow us on:</a:t>
            </a:r>
            <a:br>
              <a:rPr lang="en-GB" noProof="0"/>
            </a:br>
            <a:endParaRPr lang="en-GB" noProof="0"/>
          </a:p>
        </p:txBody>
      </p:sp>
      <p:sp>
        <p:nvSpPr>
          <p:cNvPr id="57" name="Text Placeholder 23"/>
          <p:cNvSpPr>
            <a:spLocks noGrp="1"/>
          </p:cNvSpPr>
          <p:nvPr>
            <p:ph type="body" sz="quarter" idx="40" hasCustomPrompt="1"/>
          </p:nvPr>
        </p:nvSpPr>
        <p:spPr>
          <a:xfrm>
            <a:off x="2072506" y="6518623"/>
            <a:ext cx="2154941" cy="226801"/>
          </a:xfrm>
          <a:prstGeom prst="rect">
            <a:avLst/>
          </a:prstGeom>
        </p:spPr>
        <p:txBody>
          <a:bodyPr anchor="b">
            <a:noAutofit/>
          </a:bodyPr>
          <a:lstStyle>
            <a:lvl1pPr marL="0" indent="0" algn="l">
              <a:lnSpc>
                <a:spcPct val="100000"/>
              </a:lnSpc>
              <a:buNone/>
              <a:defRPr lang="en-GB" sz="1600" i="0" kern="1200" noProof="0" dirty="0" smtClean="0">
                <a:solidFill>
                  <a:schemeClr val="tx1"/>
                </a:solidFill>
                <a:latin typeface="+mj-lt"/>
                <a:ea typeface="+mn-ea"/>
                <a:cs typeface="+mn-cs"/>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GB" noProof="0" err="1"/>
              <a:t>AmadeusITgroup</a:t>
            </a:r>
            <a:endParaRPr lang="en-GB" noProof="0"/>
          </a:p>
        </p:txBody>
      </p:sp>
      <p:sp>
        <p:nvSpPr>
          <p:cNvPr id="55" name="Text Placeholder 23"/>
          <p:cNvSpPr>
            <a:spLocks noGrp="1"/>
          </p:cNvSpPr>
          <p:nvPr>
            <p:ph type="body" sz="quarter" idx="38" hasCustomPrompt="1"/>
          </p:nvPr>
        </p:nvSpPr>
        <p:spPr>
          <a:xfrm>
            <a:off x="389804" y="6323083"/>
            <a:ext cx="1764284" cy="390246"/>
          </a:xfrm>
          <a:prstGeom prst="rect">
            <a:avLst/>
          </a:prstGeom>
        </p:spPr>
        <p:txBody>
          <a:bodyPr>
            <a:noAutofit/>
          </a:bodyPr>
          <a:lstStyle>
            <a:lvl1pPr marL="0" indent="0" algn="l">
              <a:lnSpc>
                <a:spcPct val="100000"/>
              </a:lnSpc>
              <a:buNone/>
              <a:defRPr lang="en-GB" sz="1100" kern="1200" noProof="0" dirty="0" smtClean="0">
                <a:solidFill>
                  <a:schemeClr val="tx1"/>
                </a:solidFill>
                <a:latin typeface="+mj-lt"/>
                <a:ea typeface="+mn-ea"/>
                <a:cs typeface="+mn-cs"/>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GB" noProof="0"/>
              <a:t>amadeus.com</a:t>
            </a:r>
            <a:br>
              <a:rPr lang="en-GB" noProof="0"/>
            </a:br>
            <a:r>
              <a:rPr lang="en-GB" noProof="0"/>
              <a:t>amadeus.com/blog</a:t>
            </a:r>
          </a:p>
        </p:txBody>
      </p:sp>
      <p:sp>
        <p:nvSpPr>
          <p:cNvPr id="24" name="Freeform 5"/>
          <p:cNvSpPr>
            <a:spLocks/>
          </p:cNvSpPr>
          <p:nvPr userDrawn="1"/>
        </p:nvSpPr>
        <p:spPr bwMode="auto">
          <a:xfrm>
            <a:off x="5859960" y="6402824"/>
            <a:ext cx="246084" cy="244475"/>
          </a:xfrm>
          <a:custGeom>
            <a:avLst/>
            <a:gdLst>
              <a:gd name="T0" fmla="*/ 0 w 92"/>
              <a:gd name="T1" fmla="*/ 0 h 92"/>
              <a:gd name="T2" fmla="*/ 0 w 92"/>
              <a:gd name="T3" fmla="*/ 92 h 92"/>
              <a:gd name="T4" fmla="*/ 36 w 92"/>
              <a:gd name="T5" fmla="*/ 92 h 92"/>
              <a:gd name="T6" fmla="*/ 36 w 92"/>
              <a:gd name="T7" fmla="*/ 92 h 92"/>
              <a:gd name="T8" fmla="*/ 36 w 92"/>
              <a:gd name="T9" fmla="*/ 84 h 92"/>
              <a:gd name="T10" fmla="*/ 20 w 92"/>
              <a:gd name="T11" fmla="*/ 77 h 92"/>
              <a:gd name="T12" fmla="*/ 15 w 92"/>
              <a:gd name="T13" fmla="*/ 70 h 92"/>
              <a:gd name="T14" fmla="*/ 15 w 92"/>
              <a:gd name="T15" fmla="*/ 67 h 92"/>
              <a:gd name="T16" fmla="*/ 22 w 92"/>
              <a:gd name="T17" fmla="*/ 72 h 92"/>
              <a:gd name="T18" fmla="*/ 36 w 92"/>
              <a:gd name="T19" fmla="*/ 76 h 92"/>
              <a:gd name="T20" fmla="*/ 39 w 92"/>
              <a:gd name="T21" fmla="*/ 70 h 92"/>
              <a:gd name="T22" fmla="*/ 18 w 92"/>
              <a:gd name="T23" fmla="*/ 46 h 92"/>
              <a:gd name="T24" fmla="*/ 23 w 92"/>
              <a:gd name="T25" fmla="*/ 33 h 92"/>
              <a:gd name="T26" fmla="*/ 23 w 92"/>
              <a:gd name="T27" fmla="*/ 20 h 92"/>
              <a:gd name="T28" fmla="*/ 36 w 92"/>
              <a:gd name="T29" fmla="*/ 25 h 92"/>
              <a:gd name="T30" fmla="*/ 48 w 92"/>
              <a:gd name="T31" fmla="*/ 24 h 92"/>
              <a:gd name="T32" fmla="*/ 60 w 92"/>
              <a:gd name="T33" fmla="*/ 25 h 92"/>
              <a:gd name="T34" fmla="*/ 73 w 92"/>
              <a:gd name="T35" fmla="*/ 20 h 92"/>
              <a:gd name="T36" fmla="*/ 74 w 92"/>
              <a:gd name="T37" fmla="*/ 33 h 92"/>
              <a:gd name="T38" fmla="*/ 79 w 92"/>
              <a:gd name="T39" fmla="*/ 46 h 92"/>
              <a:gd name="T40" fmla="*/ 57 w 92"/>
              <a:gd name="T41" fmla="*/ 70 h 92"/>
              <a:gd name="T42" fmla="*/ 60 w 92"/>
              <a:gd name="T43" fmla="*/ 79 h 92"/>
              <a:gd name="T44" fmla="*/ 60 w 92"/>
              <a:gd name="T45" fmla="*/ 92 h 92"/>
              <a:gd name="T46" fmla="*/ 60 w 92"/>
              <a:gd name="T47" fmla="*/ 92 h 92"/>
              <a:gd name="T48" fmla="*/ 92 w 92"/>
              <a:gd name="T49" fmla="*/ 92 h 92"/>
              <a:gd name="T50" fmla="*/ 92 w 92"/>
              <a:gd name="T51" fmla="*/ 0 h 92"/>
              <a:gd name="T52" fmla="*/ 0 w 92"/>
              <a:gd name="T5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 h="92">
                <a:moveTo>
                  <a:pt x="0" y="0"/>
                </a:moveTo>
                <a:cubicBezTo>
                  <a:pt x="0" y="92"/>
                  <a:pt x="0" y="92"/>
                  <a:pt x="0" y="92"/>
                </a:cubicBezTo>
                <a:cubicBezTo>
                  <a:pt x="36" y="92"/>
                  <a:pt x="36" y="92"/>
                  <a:pt x="36" y="92"/>
                </a:cubicBezTo>
                <a:cubicBezTo>
                  <a:pt x="36" y="92"/>
                  <a:pt x="36" y="92"/>
                  <a:pt x="36" y="92"/>
                </a:cubicBezTo>
                <a:cubicBezTo>
                  <a:pt x="36" y="91"/>
                  <a:pt x="36" y="88"/>
                  <a:pt x="36" y="84"/>
                </a:cubicBezTo>
                <a:cubicBezTo>
                  <a:pt x="23" y="86"/>
                  <a:pt x="20" y="77"/>
                  <a:pt x="20" y="77"/>
                </a:cubicBezTo>
                <a:cubicBezTo>
                  <a:pt x="18" y="72"/>
                  <a:pt x="15" y="70"/>
                  <a:pt x="15" y="70"/>
                </a:cubicBezTo>
                <a:cubicBezTo>
                  <a:pt x="10" y="67"/>
                  <a:pt x="15" y="67"/>
                  <a:pt x="15" y="67"/>
                </a:cubicBezTo>
                <a:cubicBezTo>
                  <a:pt x="20" y="67"/>
                  <a:pt x="22" y="72"/>
                  <a:pt x="22" y="72"/>
                </a:cubicBezTo>
                <a:cubicBezTo>
                  <a:pt x="27" y="79"/>
                  <a:pt x="34" y="77"/>
                  <a:pt x="36" y="76"/>
                </a:cubicBezTo>
                <a:cubicBezTo>
                  <a:pt x="37" y="73"/>
                  <a:pt x="38" y="71"/>
                  <a:pt x="39" y="70"/>
                </a:cubicBezTo>
                <a:cubicBezTo>
                  <a:pt x="29" y="68"/>
                  <a:pt x="18" y="64"/>
                  <a:pt x="18" y="46"/>
                </a:cubicBezTo>
                <a:cubicBezTo>
                  <a:pt x="18" y="41"/>
                  <a:pt x="19" y="36"/>
                  <a:pt x="23" y="33"/>
                </a:cubicBezTo>
                <a:cubicBezTo>
                  <a:pt x="22" y="32"/>
                  <a:pt x="20" y="27"/>
                  <a:pt x="23" y="20"/>
                </a:cubicBezTo>
                <a:cubicBezTo>
                  <a:pt x="23" y="20"/>
                  <a:pt x="27" y="19"/>
                  <a:pt x="36" y="25"/>
                </a:cubicBezTo>
                <a:cubicBezTo>
                  <a:pt x="40" y="24"/>
                  <a:pt x="44" y="24"/>
                  <a:pt x="48" y="24"/>
                </a:cubicBezTo>
                <a:cubicBezTo>
                  <a:pt x="52" y="24"/>
                  <a:pt x="56" y="24"/>
                  <a:pt x="60" y="25"/>
                </a:cubicBezTo>
                <a:cubicBezTo>
                  <a:pt x="69" y="19"/>
                  <a:pt x="73" y="20"/>
                  <a:pt x="73" y="20"/>
                </a:cubicBezTo>
                <a:cubicBezTo>
                  <a:pt x="76" y="27"/>
                  <a:pt x="74" y="32"/>
                  <a:pt x="74" y="33"/>
                </a:cubicBezTo>
                <a:cubicBezTo>
                  <a:pt x="77" y="36"/>
                  <a:pt x="79" y="41"/>
                  <a:pt x="79" y="46"/>
                </a:cubicBezTo>
                <a:cubicBezTo>
                  <a:pt x="79" y="64"/>
                  <a:pt x="68" y="68"/>
                  <a:pt x="57" y="70"/>
                </a:cubicBezTo>
                <a:cubicBezTo>
                  <a:pt x="59" y="71"/>
                  <a:pt x="60" y="74"/>
                  <a:pt x="60" y="79"/>
                </a:cubicBezTo>
                <a:cubicBezTo>
                  <a:pt x="60" y="85"/>
                  <a:pt x="60" y="90"/>
                  <a:pt x="60" y="92"/>
                </a:cubicBezTo>
                <a:cubicBezTo>
                  <a:pt x="60" y="92"/>
                  <a:pt x="60" y="92"/>
                  <a:pt x="60" y="92"/>
                </a:cubicBezTo>
                <a:cubicBezTo>
                  <a:pt x="92" y="92"/>
                  <a:pt x="92" y="92"/>
                  <a:pt x="92" y="92"/>
                </a:cubicBezTo>
                <a:cubicBezTo>
                  <a:pt x="92" y="0"/>
                  <a:pt x="92" y="0"/>
                  <a:pt x="92" y="0"/>
                </a:cubicBez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s-ES"/>
          </a:p>
        </p:txBody>
      </p:sp>
      <p:sp>
        <p:nvSpPr>
          <p:cNvPr id="25" name="Freeform 5"/>
          <p:cNvSpPr>
            <a:spLocks noEditPoints="1"/>
          </p:cNvSpPr>
          <p:nvPr userDrawn="1"/>
        </p:nvSpPr>
        <p:spPr bwMode="auto">
          <a:xfrm>
            <a:off x="3773776" y="6402824"/>
            <a:ext cx="234950" cy="244475"/>
          </a:xfrm>
          <a:custGeom>
            <a:avLst/>
            <a:gdLst>
              <a:gd name="T0" fmla="*/ 9 w 54"/>
              <a:gd name="T1" fmla="*/ 54 h 54"/>
              <a:gd name="T2" fmla="*/ 25 w 54"/>
              <a:gd name="T3" fmla="*/ 54 h 54"/>
              <a:gd name="T4" fmla="*/ 25 w 54"/>
              <a:gd name="T5" fmla="*/ 53 h 54"/>
              <a:gd name="T6" fmla="*/ 25 w 54"/>
              <a:gd name="T7" fmla="*/ 51 h 54"/>
              <a:gd name="T8" fmla="*/ 19 w 54"/>
              <a:gd name="T9" fmla="*/ 45 h 54"/>
              <a:gd name="T10" fmla="*/ 17 w 54"/>
              <a:gd name="T11" fmla="*/ 44 h 54"/>
              <a:gd name="T12" fmla="*/ 13 w 54"/>
              <a:gd name="T13" fmla="*/ 43 h 54"/>
              <a:gd name="T14" fmla="*/ 13 w 54"/>
              <a:gd name="T15" fmla="*/ 43 h 54"/>
              <a:gd name="T16" fmla="*/ 1 w 54"/>
              <a:gd name="T17" fmla="*/ 48 h 54"/>
              <a:gd name="T18" fmla="*/ 1 w 54"/>
              <a:gd name="T19" fmla="*/ 54 h 54"/>
              <a:gd name="T20" fmla="*/ 9 w 54"/>
              <a:gd name="T21" fmla="*/ 54 h 54"/>
              <a:gd name="T22" fmla="*/ 32 w 54"/>
              <a:gd name="T23" fmla="*/ 54 h 54"/>
              <a:gd name="T24" fmla="*/ 46 w 54"/>
              <a:gd name="T25" fmla="*/ 54 h 54"/>
              <a:gd name="T26" fmla="*/ 54 w 54"/>
              <a:gd name="T27" fmla="*/ 54 h 54"/>
              <a:gd name="T28" fmla="*/ 54 w 54"/>
              <a:gd name="T29" fmla="*/ 45 h 54"/>
              <a:gd name="T30" fmla="*/ 54 w 54"/>
              <a:gd name="T31" fmla="*/ 18 h 54"/>
              <a:gd name="T32" fmla="*/ 46 w 54"/>
              <a:gd name="T33" fmla="*/ 18 h 54"/>
              <a:gd name="T34" fmla="*/ 46 w 54"/>
              <a:gd name="T35" fmla="*/ 27 h 54"/>
              <a:gd name="T36" fmla="*/ 41 w 54"/>
              <a:gd name="T37" fmla="*/ 27 h 54"/>
              <a:gd name="T38" fmla="*/ 41 w 54"/>
              <a:gd name="T39" fmla="*/ 18 h 54"/>
              <a:gd name="T40" fmla="*/ 33 w 54"/>
              <a:gd name="T41" fmla="*/ 18 h 54"/>
              <a:gd name="T42" fmla="*/ 33 w 54"/>
              <a:gd name="T43" fmla="*/ 13 h 54"/>
              <a:gd name="T44" fmla="*/ 41 w 54"/>
              <a:gd name="T45" fmla="*/ 13 h 54"/>
              <a:gd name="T46" fmla="*/ 41 w 54"/>
              <a:gd name="T47" fmla="*/ 5 h 54"/>
              <a:gd name="T48" fmla="*/ 46 w 54"/>
              <a:gd name="T49" fmla="*/ 5 h 54"/>
              <a:gd name="T50" fmla="*/ 46 w 54"/>
              <a:gd name="T51" fmla="*/ 13 h 54"/>
              <a:gd name="T52" fmla="*/ 54 w 54"/>
              <a:gd name="T53" fmla="*/ 13 h 54"/>
              <a:gd name="T54" fmla="*/ 54 w 54"/>
              <a:gd name="T55" fmla="*/ 9 h 54"/>
              <a:gd name="T56" fmla="*/ 54 w 54"/>
              <a:gd name="T57" fmla="*/ 0 h 54"/>
              <a:gd name="T58" fmla="*/ 46 w 54"/>
              <a:gd name="T59" fmla="*/ 0 h 54"/>
              <a:gd name="T60" fmla="*/ 9 w 54"/>
              <a:gd name="T61" fmla="*/ 0 h 54"/>
              <a:gd name="T62" fmla="*/ 0 w 54"/>
              <a:gd name="T63" fmla="*/ 0 h 54"/>
              <a:gd name="T64" fmla="*/ 0 w 54"/>
              <a:gd name="T65" fmla="*/ 9 h 54"/>
              <a:gd name="T66" fmla="*/ 0 w 54"/>
              <a:gd name="T67" fmla="*/ 9 h 54"/>
              <a:gd name="T68" fmla="*/ 14 w 54"/>
              <a:gd name="T69" fmla="*/ 4 h 54"/>
              <a:gd name="T70" fmla="*/ 33 w 54"/>
              <a:gd name="T71" fmla="*/ 4 h 54"/>
              <a:gd name="T72" fmla="*/ 28 w 54"/>
              <a:gd name="T73" fmla="*/ 9 h 54"/>
              <a:gd name="T74" fmla="*/ 24 w 54"/>
              <a:gd name="T75" fmla="*/ 9 h 54"/>
              <a:gd name="T76" fmla="*/ 29 w 54"/>
              <a:gd name="T77" fmla="*/ 19 h 54"/>
              <a:gd name="T78" fmla="*/ 23 w 54"/>
              <a:gd name="T79" fmla="*/ 29 h 54"/>
              <a:gd name="T80" fmla="*/ 20 w 54"/>
              <a:gd name="T81" fmla="*/ 34 h 54"/>
              <a:gd name="T82" fmla="*/ 24 w 54"/>
              <a:gd name="T83" fmla="*/ 39 h 54"/>
              <a:gd name="T84" fmla="*/ 25 w 54"/>
              <a:gd name="T85" fmla="*/ 39 h 54"/>
              <a:gd name="T86" fmla="*/ 32 w 54"/>
              <a:gd name="T87" fmla="*/ 52 h 54"/>
              <a:gd name="T88" fmla="*/ 32 w 54"/>
              <a:gd name="T89" fmla="*/ 54 h 54"/>
              <a:gd name="T90" fmla="*/ 0 w 54"/>
              <a:gd name="T91" fmla="*/ 29 h 54"/>
              <a:gd name="T92" fmla="*/ 0 w 54"/>
              <a:gd name="T93" fmla="*/ 42 h 54"/>
              <a:gd name="T94" fmla="*/ 10 w 54"/>
              <a:gd name="T95" fmla="*/ 40 h 54"/>
              <a:gd name="T96" fmla="*/ 12 w 54"/>
              <a:gd name="T97" fmla="*/ 40 h 54"/>
              <a:gd name="T98" fmla="*/ 13 w 54"/>
              <a:gd name="T99" fmla="*/ 40 h 54"/>
              <a:gd name="T100" fmla="*/ 11 w 54"/>
              <a:gd name="T101" fmla="*/ 36 h 54"/>
              <a:gd name="T102" fmla="*/ 11 w 54"/>
              <a:gd name="T103" fmla="*/ 33 h 54"/>
              <a:gd name="T104" fmla="*/ 10 w 54"/>
              <a:gd name="T105" fmla="*/ 33 h 54"/>
              <a:gd name="T106" fmla="*/ 0 w 54"/>
              <a:gd name="T107" fmla="*/ 29 h 54"/>
              <a:gd name="T108" fmla="*/ 11 w 54"/>
              <a:gd name="T109" fmla="*/ 8 h 54"/>
              <a:gd name="T110" fmla="*/ 6 w 54"/>
              <a:gd name="T111" fmla="*/ 10 h 54"/>
              <a:gd name="T112" fmla="*/ 4 w 54"/>
              <a:gd name="T113" fmla="*/ 18 h 54"/>
              <a:gd name="T114" fmla="*/ 14 w 54"/>
              <a:gd name="T115" fmla="*/ 29 h 54"/>
              <a:gd name="T116" fmla="*/ 14 w 54"/>
              <a:gd name="T117" fmla="*/ 29 h 54"/>
              <a:gd name="T118" fmla="*/ 19 w 54"/>
              <a:gd name="T119" fmla="*/ 27 h 54"/>
              <a:gd name="T120" fmla="*/ 20 w 54"/>
              <a:gd name="T121" fmla="*/ 19 h 54"/>
              <a:gd name="T122" fmla="*/ 11 w 54"/>
              <a:gd name="T123"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 h="54">
                <a:moveTo>
                  <a:pt x="9" y="54"/>
                </a:moveTo>
                <a:cubicBezTo>
                  <a:pt x="25" y="54"/>
                  <a:pt x="25" y="54"/>
                  <a:pt x="25" y="54"/>
                </a:cubicBezTo>
                <a:cubicBezTo>
                  <a:pt x="25" y="54"/>
                  <a:pt x="25" y="53"/>
                  <a:pt x="25" y="53"/>
                </a:cubicBezTo>
                <a:cubicBezTo>
                  <a:pt x="25" y="52"/>
                  <a:pt x="25" y="51"/>
                  <a:pt x="25" y="51"/>
                </a:cubicBezTo>
                <a:cubicBezTo>
                  <a:pt x="25" y="48"/>
                  <a:pt x="22" y="47"/>
                  <a:pt x="19" y="45"/>
                </a:cubicBezTo>
                <a:cubicBezTo>
                  <a:pt x="17" y="44"/>
                  <a:pt x="17" y="44"/>
                  <a:pt x="17" y="44"/>
                </a:cubicBezTo>
                <a:cubicBezTo>
                  <a:pt x="16" y="43"/>
                  <a:pt x="14" y="43"/>
                  <a:pt x="13" y="43"/>
                </a:cubicBezTo>
                <a:cubicBezTo>
                  <a:pt x="13" y="43"/>
                  <a:pt x="13" y="43"/>
                  <a:pt x="13" y="43"/>
                </a:cubicBezTo>
                <a:cubicBezTo>
                  <a:pt x="8" y="43"/>
                  <a:pt x="3" y="45"/>
                  <a:pt x="1" y="48"/>
                </a:cubicBezTo>
                <a:cubicBezTo>
                  <a:pt x="1" y="54"/>
                  <a:pt x="1" y="54"/>
                  <a:pt x="1" y="54"/>
                </a:cubicBezTo>
                <a:lnTo>
                  <a:pt x="9" y="54"/>
                </a:lnTo>
                <a:close/>
                <a:moveTo>
                  <a:pt x="32" y="54"/>
                </a:moveTo>
                <a:cubicBezTo>
                  <a:pt x="46" y="54"/>
                  <a:pt x="46" y="54"/>
                  <a:pt x="46" y="54"/>
                </a:cubicBezTo>
                <a:cubicBezTo>
                  <a:pt x="54" y="54"/>
                  <a:pt x="54" y="54"/>
                  <a:pt x="54" y="54"/>
                </a:cubicBezTo>
                <a:cubicBezTo>
                  <a:pt x="54" y="45"/>
                  <a:pt x="54" y="45"/>
                  <a:pt x="54" y="45"/>
                </a:cubicBezTo>
                <a:cubicBezTo>
                  <a:pt x="54" y="18"/>
                  <a:pt x="54" y="18"/>
                  <a:pt x="54" y="18"/>
                </a:cubicBezTo>
                <a:cubicBezTo>
                  <a:pt x="46" y="18"/>
                  <a:pt x="46" y="18"/>
                  <a:pt x="46" y="18"/>
                </a:cubicBezTo>
                <a:cubicBezTo>
                  <a:pt x="46" y="27"/>
                  <a:pt x="46" y="27"/>
                  <a:pt x="46" y="27"/>
                </a:cubicBezTo>
                <a:cubicBezTo>
                  <a:pt x="41" y="27"/>
                  <a:pt x="41" y="27"/>
                  <a:pt x="41" y="27"/>
                </a:cubicBezTo>
                <a:cubicBezTo>
                  <a:pt x="41" y="18"/>
                  <a:pt x="41" y="18"/>
                  <a:pt x="41" y="18"/>
                </a:cubicBezTo>
                <a:cubicBezTo>
                  <a:pt x="33" y="18"/>
                  <a:pt x="33" y="18"/>
                  <a:pt x="33" y="18"/>
                </a:cubicBezTo>
                <a:cubicBezTo>
                  <a:pt x="33" y="13"/>
                  <a:pt x="33" y="13"/>
                  <a:pt x="33" y="13"/>
                </a:cubicBezTo>
                <a:cubicBezTo>
                  <a:pt x="41" y="13"/>
                  <a:pt x="41" y="13"/>
                  <a:pt x="41" y="13"/>
                </a:cubicBezTo>
                <a:cubicBezTo>
                  <a:pt x="41" y="5"/>
                  <a:pt x="41" y="5"/>
                  <a:pt x="41" y="5"/>
                </a:cubicBezTo>
                <a:cubicBezTo>
                  <a:pt x="46" y="5"/>
                  <a:pt x="46" y="5"/>
                  <a:pt x="46" y="5"/>
                </a:cubicBezTo>
                <a:cubicBezTo>
                  <a:pt x="46" y="13"/>
                  <a:pt x="46" y="13"/>
                  <a:pt x="46" y="13"/>
                </a:cubicBezTo>
                <a:cubicBezTo>
                  <a:pt x="54" y="13"/>
                  <a:pt x="54" y="13"/>
                  <a:pt x="54" y="13"/>
                </a:cubicBezTo>
                <a:cubicBezTo>
                  <a:pt x="54" y="9"/>
                  <a:pt x="54" y="9"/>
                  <a:pt x="54" y="9"/>
                </a:cubicBezTo>
                <a:cubicBezTo>
                  <a:pt x="54" y="0"/>
                  <a:pt x="54" y="0"/>
                  <a:pt x="54" y="0"/>
                </a:cubicBezTo>
                <a:cubicBezTo>
                  <a:pt x="46" y="0"/>
                  <a:pt x="46" y="0"/>
                  <a:pt x="46" y="0"/>
                </a:cubicBezTo>
                <a:cubicBezTo>
                  <a:pt x="9" y="0"/>
                  <a:pt x="9" y="0"/>
                  <a:pt x="9" y="0"/>
                </a:cubicBezTo>
                <a:cubicBezTo>
                  <a:pt x="0" y="0"/>
                  <a:pt x="0" y="0"/>
                  <a:pt x="0" y="0"/>
                </a:cubicBezTo>
                <a:cubicBezTo>
                  <a:pt x="0" y="9"/>
                  <a:pt x="0" y="9"/>
                  <a:pt x="0" y="9"/>
                </a:cubicBezTo>
                <a:cubicBezTo>
                  <a:pt x="0" y="9"/>
                  <a:pt x="0" y="9"/>
                  <a:pt x="0" y="9"/>
                </a:cubicBezTo>
                <a:cubicBezTo>
                  <a:pt x="4" y="6"/>
                  <a:pt x="8" y="4"/>
                  <a:pt x="14" y="4"/>
                </a:cubicBezTo>
                <a:cubicBezTo>
                  <a:pt x="33" y="4"/>
                  <a:pt x="33" y="4"/>
                  <a:pt x="33" y="4"/>
                </a:cubicBezTo>
                <a:cubicBezTo>
                  <a:pt x="28" y="9"/>
                  <a:pt x="28" y="9"/>
                  <a:pt x="28" y="9"/>
                </a:cubicBezTo>
                <a:cubicBezTo>
                  <a:pt x="24" y="9"/>
                  <a:pt x="24" y="9"/>
                  <a:pt x="24" y="9"/>
                </a:cubicBezTo>
                <a:cubicBezTo>
                  <a:pt x="27" y="11"/>
                  <a:pt x="29" y="15"/>
                  <a:pt x="29" y="19"/>
                </a:cubicBezTo>
                <a:cubicBezTo>
                  <a:pt x="29" y="23"/>
                  <a:pt x="27" y="26"/>
                  <a:pt x="23" y="29"/>
                </a:cubicBezTo>
                <a:cubicBezTo>
                  <a:pt x="20" y="31"/>
                  <a:pt x="20" y="32"/>
                  <a:pt x="20" y="34"/>
                </a:cubicBezTo>
                <a:cubicBezTo>
                  <a:pt x="20" y="35"/>
                  <a:pt x="23" y="38"/>
                  <a:pt x="24" y="39"/>
                </a:cubicBezTo>
                <a:cubicBezTo>
                  <a:pt x="25" y="39"/>
                  <a:pt x="25" y="39"/>
                  <a:pt x="25" y="39"/>
                </a:cubicBezTo>
                <a:cubicBezTo>
                  <a:pt x="31" y="44"/>
                  <a:pt x="32" y="47"/>
                  <a:pt x="32" y="52"/>
                </a:cubicBezTo>
                <a:cubicBezTo>
                  <a:pt x="32" y="53"/>
                  <a:pt x="32" y="53"/>
                  <a:pt x="32" y="54"/>
                </a:cubicBezTo>
                <a:moveTo>
                  <a:pt x="0" y="29"/>
                </a:moveTo>
                <a:cubicBezTo>
                  <a:pt x="0" y="42"/>
                  <a:pt x="0" y="42"/>
                  <a:pt x="0" y="42"/>
                </a:cubicBezTo>
                <a:cubicBezTo>
                  <a:pt x="3" y="41"/>
                  <a:pt x="7" y="40"/>
                  <a:pt x="10" y="40"/>
                </a:cubicBezTo>
                <a:cubicBezTo>
                  <a:pt x="12" y="40"/>
                  <a:pt x="12" y="40"/>
                  <a:pt x="12" y="40"/>
                </a:cubicBezTo>
                <a:cubicBezTo>
                  <a:pt x="13" y="40"/>
                  <a:pt x="13" y="40"/>
                  <a:pt x="13" y="40"/>
                </a:cubicBezTo>
                <a:cubicBezTo>
                  <a:pt x="12" y="39"/>
                  <a:pt x="11" y="38"/>
                  <a:pt x="11" y="36"/>
                </a:cubicBezTo>
                <a:cubicBezTo>
                  <a:pt x="11" y="35"/>
                  <a:pt x="11" y="34"/>
                  <a:pt x="11" y="33"/>
                </a:cubicBezTo>
                <a:cubicBezTo>
                  <a:pt x="10" y="33"/>
                  <a:pt x="10" y="33"/>
                  <a:pt x="10" y="33"/>
                </a:cubicBezTo>
                <a:cubicBezTo>
                  <a:pt x="6" y="33"/>
                  <a:pt x="3" y="31"/>
                  <a:pt x="0" y="29"/>
                </a:cubicBezTo>
                <a:moveTo>
                  <a:pt x="11" y="8"/>
                </a:moveTo>
                <a:cubicBezTo>
                  <a:pt x="9" y="8"/>
                  <a:pt x="7" y="9"/>
                  <a:pt x="6" y="10"/>
                </a:cubicBezTo>
                <a:cubicBezTo>
                  <a:pt x="4" y="12"/>
                  <a:pt x="3" y="15"/>
                  <a:pt x="4" y="18"/>
                </a:cubicBezTo>
                <a:cubicBezTo>
                  <a:pt x="5" y="24"/>
                  <a:pt x="9" y="29"/>
                  <a:pt x="14" y="29"/>
                </a:cubicBezTo>
                <a:cubicBezTo>
                  <a:pt x="14" y="29"/>
                  <a:pt x="14" y="29"/>
                  <a:pt x="14" y="29"/>
                </a:cubicBezTo>
                <a:cubicBezTo>
                  <a:pt x="16" y="29"/>
                  <a:pt x="18" y="28"/>
                  <a:pt x="19" y="27"/>
                </a:cubicBezTo>
                <a:cubicBezTo>
                  <a:pt x="20" y="25"/>
                  <a:pt x="21" y="23"/>
                  <a:pt x="20" y="19"/>
                </a:cubicBezTo>
                <a:cubicBezTo>
                  <a:pt x="20" y="13"/>
                  <a:pt x="15" y="8"/>
                  <a:pt x="11" y="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26" name="Freeform 6"/>
          <p:cNvSpPr>
            <a:spLocks/>
          </p:cNvSpPr>
          <p:nvPr userDrawn="1"/>
        </p:nvSpPr>
        <p:spPr bwMode="auto">
          <a:xfrm>
            <a:off x="4675476" y="6402824"/>
            <a:ext cx="234950" cy="244475"/>
          </a:xfrm>
          <a:custGeom>
            <a:avLst/>
            <a:gdLst>
              <a:gd name="T0" fmla="*/ 0 w 54"/>
              <a:gd name="T1" fmla="*/ 0 h 54"/>
              <a:gd name="T2" fmla="*/ 0 w 54"/>
              <a:gd name="T3" fmla="*/ 54 h 54"/>
              <a:gd name="T4" fmla="*/ 27 w 54"/>
              <a:gd name="T5" fmla="*/ 54 h 54"/>
              <a:gd name="T6" fmla="*/ 27 w 54"/>
              <a:gd name="T7" fmla="*/ 34 h 54"/>
              <a:gd name="T8" fmla="*/ 20 w 54"/>
              <a:gd name="T9" fmla="*/ 34 h 54"/>
              <a:gd name="T10" fmla="*/ 20 w 54"/>
              <a:gd name="T11" fmla="*/ 26 h 54"/>
              <a:gd name="T12" fmla="*/ 27 w 54"/>
              <a:gd name="T13" fmla="*/ 26 h 54"/>
              <a:gd name="T14" fmla="*/ 27 w 54"/>
              <a:gd name="T15" fmla="*/ 21 h 54"/>
              <a:gd name="T16" fmla="*/ 37 w 54"/>
              <a:gd name="T17" fmla="*/ 10 h 54"/>
              <a:gd name="T18" fmla="*/ 44 w 54"/>
              <a:gd name="T19" fmla="*/ 10 h 54"/>
              <a:gd name="T20" fmla="*/ 44 w 54"/>
              <a:gd name="T21" fmla="*/ 19 h 54"/>
              <a:gd name="T22" fmla="*/ 37 w 54"/>
              <a:gd name="T23" fmla="*/ 19 h 54"/>
              <a:gd name="T24" fmla="*/ 35 w 54"/>
              <a:gd name="T25" fmla="*/ 21 h 54"/>
              <a:gd name="T26" fmla="*/ 35 w 54"/>
              <a:gd name="T27" fmla="*/ 26 h 54"/>
              <a:gd name="T28" fmla="*/ 44 w 54"/>
              <a:gd name="T29" fmla="*/ 26 h 54"/>
              <a:gd name="T30" fmla="*/ 44 w 54"/>
              <a:gd name="T31" fmla="*/ 34 h 54"/>
              <a:gd name="T32" fmla="*/ 35 w 54"/>
              <a:gd name="T33" fmla="*/ 34 h 54"/>
              <a:gd name="T34" fmla="*/ 35 w 54"/>
              <a:gd name="T35" fmla="*/ 54 h 54"/>
              <a:gd name="T36" fmla="*/ 54 w 54"/>
              <a:gd name="T37" fmla="*/ 54 h 54"/>
              <a:gd name="T38" fmla="*/ 54 w 54"/>
              <a:gd name="T39" fmla="*/ 0 h 54"/>
              <a:gd name="T40" fmla="*/ 0 w 54"/>
              <a:gd name="T4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54">
                <a:moveTo>
                  <a:pt x="0" y="0"/>
                </a:moveTo>
                <a:cubicBezTo>
                  <a:pt x="0" y="54"/>
                  <a:pt x="0" y="54"/>
                  <a:pt x="0" y="54"/>
                </a:cubicBezTo>
                <a:cubicBezTo>
                  <a:pt x="27" y="54"/>
                  <a:pt x="27" y="54"/>
                  <a:pt x="27" y="54"/>
                </a:cubicBezTo>
                <a:cubicBezTo>
                  <a:pt x="27" y="34"/>
                  <a:pt x="27" y="34"/>
                  <a:pt x="27" y="34"/>
                </a:cubicBezTo>
                <a:cubicBezTo>
                  <a:pt x="20" y="34"/>
                  <a:pt x="20" y="34"/>
                  <a:pt x="20" y="34"/>
                </a:cubicBezTo>
                <a:cubicBezTo>
                  <a:pt x="20" y="26"/>
                  <a:pt x="20" y="26"/>
                  <a:pt x="20" y="26"/>
                </a:cubicBezTo>
                <a:cubicBezTo>
                  <a:pt x="27" y="26"/>
                  <a:pt x="27" y="26"/>
                  <a:pt x="27" y="26"/>
                </a:cubicBezTo>
                <a:cubicBezTo>
                  <a:pt x="27" y="21"/>
                  <a:pt x="27" y="21"/>
                  <a:pt x="27" y="21"/>
                </a:cubicBezTo>
                <a:cubicBezTo>
                  <a:pt x="27" y="15"/>
                  <a:pt x="31" y="10"/>
                  <a:pt x="37" y="10"/>
                </a:cubicBezTo>
                <a:cubicBezTo>
                  <a:pt x="44" y="10"/>
                  <a:pt x="44" y="10"/>
                  <a:pt x="44" y="10"/>
                </a:cubicBezTo>
                <a:cubicBezTo>
                  <a:pt x="44" y="19"/>
                  <a:pt x="44" y="19"/>
                  <a:pt x="44" y="19"/>
                </a:cubicBezTo>
                <a:cubicBezTo>
                  <a:pt x="37" y="19"/>
                  <a:pt x="37" y="19"/>
                  <a:pt x="37" y="19"/>
                </a:cubicBezTo>
                <a:cubicBezTo>
                  <a:pt x="36" y="19"/>
                  <a:pt x="35" y="20"/>
                  <a:pt x="35" y="21"/>
                </a:cubicBezTo>
                <a:cubicBezTo>
                  <a:pt x="35" y="26"/>
                  <a:pt x="35" y="26"/>
                  <a:pt x="35" y="26"/>
                </a:cubicBezTo>
                <a:cubicBezTo>
                  <a:pt x="44" y="26"/>
                  <a:pt x="44" y="26"/>
                  <a:pt x="44" y="26"/>
                </a:cubicBezTo>
                <a:cubicBezTo>
                  <a:pt x="44" y="34"/>
                  <a:pt x="44" y="34"/>
                  <a:pt x="44" y="34"/>
                </a:cubicBezTo>
                <a:cubicBezTo>
                  <a:pt x="35" y="34"/>
                  <a:pt x="35" y="34"/>
                  <a:pt x="35" y="34"/>
                </a:cubicBezTo>
                <a:cubicBezTo>
                  <a:pt x="35" y="54"/>
                  <a:pt x="35" y="54"/>
                  <a:pt x="35" y="54"/>
                </a:cubicBezTo>
                <a:cubicBezTo>
                  <a:pt x="54" y="54"/>
                  <a:pt x="54" y="54"/>
                  <a:pt x="54" y="54"/>
                </a:cubicBezTo>
                <a:cubicBezTo>
                  <a:pt x="54" y="0"/>
                  <a:pt x="54" y="0"/>
                  <a:pt x="54" y="0"/>
                </a:cubicBez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7"/>
          <p:cNvSpPr>
            <a:spLocks noEditPoints="1"/>
          </p:cNvSpPr>
          <p:nvPr userDrawn="1"/>
        </p:nvSpPr>
        <p:spPr bwMode="auto">
          <a:xfrm>
            <a:off x="4970751" y="6402824"/>
            <a:ext cx="236537"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28 w 54"/>
              <a:gd name="T11" fmla="*/ 36 h 54"/>
              <a:gd name="T12" fmla="*/ 37 w 54"/>
              <a:gd name="T13" fmla="*/ 36 h 54"/>
              <a:gd name="T14" fmla="*/ 41 w 54"/>
              <a:gd name="T15" fmla="*/ 40 h 54"/>
              <a:gd name="T16" fmla="*/ 37 w 54"/>
              <a:gd name="T17" fmla="*/ 44 h 54"/>
              <a:gd name="T18" fmla="*/ 27 w 54"/>
              <a:gd name="T19" fmla="*/ 44 h 54"/>
              <a:gd name="T20" fmla="*/ 14 w 54"/>
              <a:gd name="T21" fmla="*/ 30 h 54"/>
              <a:gd name="T22" fmla="*/ 14 w 54"/>
              <a:gd name="T23" fmla="*/ 15 h 54"/>
              <a:gd name="T24" fmla="*/ 18 w 54"/>
              <a:gd name="T25" fmla="*/ 11 h 54"/>
              <a:gd name="T26" fmla="*/ 22 w 54"/>
              <a:gd name="T27" fmla="*/ 15 h 54"/>
              <a:gd name="T28" fmla="*/ 22 w 54"/>
              <a:gd name="T29" fmla="*/ 19 h 54"/>
              <a:gd name="T30" fmla="*/ 37 w 54"/>
              <a:gd name="T31" fmla="*/ 19 h 54"/>
              <a:gd name="T32" fmla="*/ 41 w 54"/>
              <a:gd name="T33" fmla="*/ 23 h 54"/>
              <a:gd name="T34" fmla="*/ 37 w 54"/>
              <a:gd name="T35" fmla="*/ 28 h 54"/>
              <a:gd name="T36" fmla="*/ 22 w 54"/>
              <a:gd name="T37" fmla="*/ 28 h 54"/>
              <a:gd name="T38" fmla="*/ 22 w 54"/>
              <a:gd name="T39" fmla="*/ 30 h 54"/>
              <a:gd name="T40" fmla="*/ 28 w 54"/>
              <a:gd name="T41"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28" y="36"/>
                </a:moveTo>
                <a:cubicBezTo>
                  <a:pt x="37" y="36"/>
                  <a:pt x="37" y="36"/>
                  <a:pt x="37" y="36"/>
                </a:cubicBezTo>
                <a:cubicBezTo>
                  <a:pt x="39" y="36"/>
                  <a:pt x="41" y="38"/>
                  <a:pt x="41" y="40"/>
                </a:cubicBezTo>
                <a:cubicBezTo>
                  <a:pt x="41" y="43"/>
                  <a:pt x="39" y="44"/>
                  <a:pt x="37" y="44"/>
                </a:cubicBezTo>
                <a:cubicBezTo>
                  <a:pt x="27" y="44"/>
                  <a:pt x="27" y="44"/>
                  <a:pt x="27" y="44"/>
                </a:cubicBezTo>
                <a:cubicBezTo>
                  <a:pt x="20" y="44"/>
                  <a:pt x="14" y="38"/>
                  <a:pt x="14" y="30"/>
                </a:cubicBezTo>
                <a:cubicBezTo>
                  <a:pt x="14" y="15"/>
                  <a:pt x="14" y="15"/>
                  <a:pt x="14" y="15"/>
                </a:cubicBezTo>
                <a:cubicBezTo>
                  <a:pt x="14" y="12"/>
                  <a:pt x="16" y="11"/>
                  <a:pt x="18" y="11"/>
                </a:cubicBezTo>
                <a:cubicBezTo>
                  <a:pt x="20" y="11"/>
                  <a:pt x="22" y="12"/>
                  <a:pt x="22" y="15"/>
                </a:cubicBezTo>
                <a:cubicBezTo>
                  <a:pt x="22" y="19"/>
                  <a:pt x="22" y="19"/>
                  <a:pt x="22" y="19"/>
                </a:cubicBezTo>
                <a:cubicBezTo>
                  <a:pt x="37" y="19"/>
                  <a:pt x="37" y="19"/>
                  <a:pt x="37" y="19"/>
                </a:cubicBezTo>
                <a:cubicBezTo>
                  <a:pt x="39" y="19"/>
                  <a:pt x="41" y="21"/>
                  <a:pt x="41" y="23"/>
                </a:cubicBezTo>
                <a:cubicBezTo>
                  <a:pt x="41" y="26"/>
                  <a:pt x="39" y="28"/>
                  <a:pt x="37" y="28"/>
                </a:cubicBezTo>
                <a:cubicBezTo>
                  <a:pt x="22" y="28"/>
                  <a:pt x="22" y="28"/>
                  <a:pt x="22" y="28"/>
                </a:cubicBezTo>
                <a:cubicBezTo>
                  <a:pt x="22" y="30"/>
                  <a:pt x="22" y="30"/>
                  <a:pt x="22" y="30"/>
                </a:cubicBezTo>
                <a:cubicBezTo>
                  <a:pt x="22" y="33"/>
                  <a:pt x="25" y="36"/>
                  <a:pt x="28" y="36"/>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28" name="Freeform 8"/>
          <p:cNvSpPr>
            <a:spLocks noEditPoints="1"/>
          </p:cNvSpPr>
          <p:nvPr userDrawn="1"/>
        </p:nvSpPr>
        <p:spPr bwMode="auto">
          <a:xfrm>
            <a:off x="4073814" y="6402824"/>
            <a:ext cx="234950"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20 w 54"/>
              <a:gd name="T11" fmla="*/ 44 h 54"/>
              <a:gd name="T12" fmla="*/ 14 w 54"/>
              <a:gd name="T13" fmla="*/ 44 h 54"/>
              <a:gd name="T14" fmla="*/ 14 w 54"/>
              <a:gd name="T15" fmla="*/ 20 h 54"/>
              <a:gd name="T16" fmla="*/ 20 w 54"/>
              <a:gd name="T17" fmla="*/ 20 h 54"/>
              <a:gd name="T18" fmla="*/ 20 w 54"/>
              <a:gd name="T19" fmla="*/ 44 h 54"/>
              <a:gd name="T20" fmla="*/ 17 w 54"/>
              <a:gd name="T21" fmla="*/ 18 h 54"/>
              <a:gd name="T22" fmla="*/ 13 w 54"/>
              <a:gd name="T23" fmla="*/ 14 h 54"/>
              <a:gd name="T24" fmla="*/ 17 w 54"/>
              <a:gd name="T25" fmla="*/ 9 h 54"/>
              <a:gd name="T26" fmla="*/ 21 w 54"/>
              <a:gd name="T27" fmla="*/ 14 h 54"/>
              <a:gd name="T28" fmla="*/ 17 w 54"/>
              <a:gd name="T29" fmla="*/ 18 h 54"/>
              <a:gd name="T30" fmla="*/ 44 w 54"/>
              <a:gd name="T31" fmla="*/ 44 h 54"/>
              <a:gd name="T32" fmla="*/ 37 w 54"/>
              <a:gd name="T33" fmla="*/ 44 h 54"/>
              <a:gd name="T34" fmla="*/ 37 w 54"/>
              <a:gd name="T35" fmla="*/ 30 h 54"/>
              <a:gd name="T36" fmla="*/ 36 w 54"/>
              <a:gd name="T37" fmla="*/ 28 h 54"/>
              <a:gd name="T38" fmla="*/ 33 w 54"/>
              <a:gd name="T39" fmla="*/ 28 h 54"/>
              <a:gd name="T40" fmla="*/ 31 w 54"/>
              <a:gd name="T41" fmla="*/ 29 h 54"/>
              <a:gd name="T42" fmla="*/ 31 w 54"/>
              <a:gd name="T43" fmla="*/ 44 h 54"/>
              <a:gd name="T44" fmla="*/ 24 w 54"/>
              <a:gd name="T45" fmla="*/ 44 h 54"/>
              <a:gd name="T46" fmla="*/ 24 w 54"/>
              <a:gd name="T47" fmla="*/ 20 h 54"/>
              <a:gd name="T48" fmla="*/ 31 w 54"/>
              <a:gd name="T49" fmla="*/ 20 h 54"/>
              <a:gd name="T50" fmla="*/ 31 w 54"/>
              <a:gd name="T51" fmla="*/ 21 h 54"/>
              <a:gd name="T52" fmla="*/ 40 w 54"/>
              <a:gd name="T53" fmla="*/ 22 h 54"/>
              <a:gd name="T54" fmla="*/ 44 w 54"/>
              <a:gd name="T55" fmla="*/ 30 h 54"/>
              <a:gd name="T56" fmla="*/ 44 w 54"/>
              <a:gd name="T57"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20" y="44"/>
                </a:moveTo>
                <a:cubicBezTo>
                  <a:pt x="14" y="44"/>
                  <a:pt x="14" y="44"/>
                  <a:pt x="14" y="44"/>
                </a:cubicBezTo>
                <a:cubicBezTo>
                  <a:pt x="14" y="20"/>
                  <a:pt x="14" y="20"/>
                  <a:pt x="14" y="20"/>
                </a:cubicBezTo>
                <a:cubicBezTo>
                  <a:pt x="20" y="20"/>
                  <a:pt x="20" y="20"/>
                  <a:pt x="20" y="20"/>
                </a:cubicBezTo>
                <a:lnTo>
                  <a:pt x="20" y="44"/>
                </a:lnTo>
                <a:close/>
                <a:moveTo>
                  <a:pt x="17" y="18"/>
                </a:moveTo>
                <a:cubicBezTo>
                  <a:pt x="15" y="18"/>
                  <a:pt x="13" y="16"/>
                  <a:pt x="13" y="14"/>
                </a:cubicBezTo>
                <a:cubicBezTo>
                  <a:pt x="13" y="11"/>
                  <a:pt x="15" y="9"/>
                  <a:pt x="17" y="9"/>
                </a:cubicBezTo>
                <a:cubicBezTo>
                  <a:pt x="19" y="9"/>
                  <a:pt x="21" y="11"/>
                  <a:pt x="21" y="14"/>
                </a:cubicBezTo>
                <a:cubicBezTo>
                  <a:pt x="21" y="16"/>
                  <a:pt x="19" y="18"/>
                  <a:pt x="17" y="18"/>
                </a:cubicBezTo>
                <a:moveTo>
                  <a:pt x="44" y="44"/>
                </a:moveTo>
                <a:cubicBezTo>
                  <a:pt x="37" y="44"/>
                  <a:pt x="37" y="44"/>
                  <a:pt x="37" y="44"/>
                </a:cubicBezTo>
                <a:cubicBezTo>
                  <a:pt x="37" y="30"/>
                  <a:pt x="37" y="30"/>
                  <a:pt x="37" y="30"/>
                </a:cubicBezTo>
                <a:cubicBezTo>
                  <a:pt x="37" y="29"/>
                  <a:pt x="37" y="28"/>
                  <a:pt x="36" y="28"/>
                </a:cubicBezTo>
                <a:cubicBezTo>
                  <a:pt x="36" y="27"/>
                  <a:pt x="34" y="27"/>
                  <a:pt x="33" y="28"/>
                </a:cubicBezTo>
                <a:cubicBezTo>
                  <a:pt x="31" y="29"/>
                  <a:pt x="31" y="29"/>
                  <a:pt x="31" y="29"/>
                </a:cubicBezTo>
                <a:cubicBezTo>
                  <a:pt x="31" y="44"/>
                  <a:pt x="31" y="44"/>
                  <a:pt x="31" y="44"/>
                </a:cubicBezTo>
                <a:cubicBezTo>
                  <a:pt x="24" y="44"/>
                  <a:pt x="24" y="44"/>
                  <a:pt x="24" y="44"/>
                </a:cubicBezTo>
                <a:cubicBezTo>
                  <a:pt x="24" y="20"/>
                  <a:pt x="24" y="20"/>
                  <a:pt x="24" y="20"/>
                </a:cubicBezTo>
                <a:cubicBezTo>
                  <a:pt x="31" y="20"/>
                  <a:pt x="31" y="20"/>
                  <a:pt x="31" y="20"/>
                </a:cubicBezTo>
                <a:cubicBezTo>
                  <a:pt x="31" y="21"/>
                  <a:pt x="31" y="21"/>
                  <a:pt x="31" y="21"/>
                </a:cubicBezTo>
                <a:cubicBezTo>
                  <a:pt x="33" y="20"/>
                  <a:pt x="37" y="20"/>
                  <a:pt x="40" y="22"/>
                </a:cubicBezTo>
                <a:cubicBezTo>
                  <a:pt x="42" y="23"/>
                  <a:pt x="44" y="27"/>
                  <a:pt x="44" y="30"/>
                </a:cubicBezTo>
                <a:lnTo>
                  <a:pt x="44" y="4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29" name="Freeform 9"/>
          <p:cNvSpPr>
            <a:spLocks noEditPoints="1"/>
          </p:cNvSpPr>
          <p:nvPr userDrawn="1"/>
        </p:nvSpPr>
        <p:spPr bwMode="auto">
          <a:xfrm>
            <a:off x="5572414" y="6402824"/>
            <a:ext cx="234950"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38 w 54"/>
              <a:gd name="T11" fmla="*/ 35 h 54"/>
              <a:gd name="T12" fmla="*/ 26 w 54"/>
              <a:gd name="T13" fmla="*/ 36 h 54"/>
              <a:gd name="T14" fmla="*/ 24 w 54"/>
              <a:gd name="T15" fmla="*/ 35 h 54"/>
              <a:gd name="T16" fmla="*/ 20 w 54"/>
              <a:gd name="T17" fmla="*/ 47 h 54"/>
              <a:gd name="T18" fmla="*/ 18 w 54"/>
              <a:gd name="T19" fmla="*/ 47 h 54"/>
              <a:gd name="T20" fmla="*/ 18 w 54"/>
              <a:gd name="T21" fmla="*/ 47 h 54"/>
              <a:gd name="T22" fmla="*/ 18 w 54"/>
              <a:gd name="T23" fmla="*/ 41 h 54"/>
              <a:gd name="T24" fmla="*/ 21 w 54"/>
              <a:gd name="T25" fmla="*/ 27 h 54"/>
              <a:gd name="T26" fmla="*/ 20 w 54"/>
              <a:gd name="T27" fmla="*/ 22 h 54"/>
              <a:gd name="T28" fmla="*/ 28 w 54"/>
              <a:gd name="T29" fmla="*/ 19 h 54"/>
              <a:gd name="T30" fmla="*/ 27 w 54"/>
              <a:gd name="T31" fmla="*/ 33 h 54"/>
              <a:gd name="T32" fmla="*/ 31 w 54"/>
              <a:gd name="T33" fmla="*/ 34 h 54"/>
              <a:gd name="T34" fmla="*/ 33 w 54"/>
              <a:gd name="T35" fmla="*/ 13 h 54"/>
              <a:gd name="T36" fmla="*/ 16 w 54"/>
              <a:gd name="T37" fmla="*/ 24 h 54"/>
              <a:gd name="T38" fmla="*/ 17 w 54"/>
              <a:gd name="T39" fmla="*/ 32 h 54"/>
              <a:gd name="T40" fmla="*/ 11 w 54"/>
              <a:gd name="T41" fmla="*/ 23 h 54"/>
              <a:gd name="T42" fmla="*/ 30 w 54"/>
              <a:gd name="T43" fmla="*/ 8 h 54"/>
              <a:gd name="T44" fmla="*/ 43 w 54"/>
              <a:gd name="T45" fmla="*/ 20 h 54"/>
              <a:gd name="T46" fmla="*/ 38 w 54"/>
              <a:gd name="T4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38" y="35"/>
                </a:moveTo>
                <a:cubicBezTo>
                  <a:pt x="35" y="37"/>
                  <a:pt x="29" y="39"/>
                  <a:pt x="26" y="36"/>
                </a:cubicBezTo>
                <a:cubicBezTo>
                  <a:pt x="25" y="36"/>
                  <a:pt x="25" y="35"/>
                  <a:pt x="24" y="35"/>
                </a:cubicBezTo>
                <a:cubicBezTo>
                  <a:pt x="23" y="39"/>
                  <a:pt x="22" y="44"/>
                  <a:pt x="20" y="47"/>
                </a:cubicBezTo>
                <a:cubicBezTo>
                  <a:pt x="18" y="47"/>
                  <a:pt x="18" y="47"/>
                  <a:pt x="18" y="47"/>
                </a:cubicBezTo>
                <a:cubicBezTo>
                  <a:pt x="18" y="47"/>
                  <a:pt x="18" y="47"/>
                  <a:pt x="18" y="47"/>
                </a:cubicBezTo>
                <a:cubicBezTo>
                  <a:pt x="17" y="45"/>
                  <a:pt x="18" y="42"/>
                  <a:pt x="18" y="41"/>
                </a:cubicBezTo>
                <a:cubicBezTo>
                  <a:pt x="18" y="37"/>
                  <a:pt x="21" y="31"/>
                  <a:pt x="21" y="27"/>
                </a:cubicBezTo>
                <a:cubicBezTo>
                  <a:pt x="21" y="26"/>
                  <a:pt x="20" y="24"/>
                  <a:pt x="20" y="22"/>
                </a:cubicBezTo>
                <a:cubicBezTo>
                  <a:pt x="21" y="18"/>
                  <a:pt x="26" y="15"/>
                  <a:pt x="28" y="19"/>
                </a:cubicBezTo>
                <a:cubicBezTo>
                  <a:pt x="30" y="24"/>
                  <a:pt x="23" y="29"/>
                  <a:pt x="27" y="33"/>
                </a:cubicBezTo>
                <a:cubicBezTo>
                  <a:pt x="27" y="33"/>
                  <a:pt x="29" y="34"/>
                  <a:pt x="31" y="34"/>
                </a:cubicBezTo>
                <a:cubicBezTo>
                  <a:pt x="38" y="32"/>
                  <a:pt x="39" y="17"/>
                  <a:pt x="33" y="13"/>
                </a:cubicBezTo>
                <a:cubicBezTo>
                  <a:pt x="24" y="8"/>
                  <a:pt x="15" y="16"/>
                  <a:pt x="16" y="24"/>
                </a:cubicBezTo>
                <a:cubicBezTo>
                  <a:pt x="16" y="27"/>
                  <a:pt x="19" y="29"/>
                  <a:pt x="17" y="32"/>
                </a:cubicBezTo>
                <a:cubicBezTo>
                  <a:pt x="13" y="30"/>
                  <a:pt x="11" y="27"/>
                  <a:pt x="11" y="23"/>
                </a:cubicBezTo>
                <a:cubicBezTo>
                  <a:pt x="11" y="13"/>
                  <a:pt x="20" y="7"/>
                  <a:pt x="30" y="8"/>
                </a:cubicBezTo>
                <a:cubicBezTo>
                  <a:pt x="37" y="9"/>
                  <a:pt x="42" y="14"/>
                  <a:pt x="43" y="20"/>
                </a:cubicBezTo>
                <a:cubicBezTo>
                  <a:pt x="43" y="25"/>
                  <a:pt x="41" y="32"/>
                  <a:pt x="38" y="35"/>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30" name="Freeform 10"/>
          <p:cNvSpPr>
            <a:spLocks noEditPoints="1"/>
          </p:cNvSpPr>
          <p:nvPr userDrawn="1"/>
        </p:nvSpPr>
        <p:spPr bwMode="auto">
          <a:xfrm>
            <a:off x="5272376" y="6402824"/>
            <a:ext cx="234950"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15 w 54"/>
              <a:gd name="T11" fmla="*/ 44 h 54"/>
              <a:gd name="T12" fmla="*/ 10 w 54"/>
              <a:gd name="T13" fmla="*/ 40 h 54"/>
              <a:gd name="T14" fmla="*/ 15 w 54"/>
              <a:gd name="T15" fmla="*/ 36 h 54"/>
              <a:gd name="T16" fmla="*/ 19 w 54"/>
              <a:gd name="T17" fmla="*/ 40 h 54"/>
              <a:gd name="T18" fmla="*/ 15 w 54"/>
              <a:gd name="T19" fmla="*/ 44 h 54"/>
              <a:gd name="T20" fmla="*/ 26 w 54"/>
              <a:gd name="T21" fmla="*/ 44 h 54"/>
              <a:gd name="T22" fmla="*/ 21 w 54"/>
              <a:gd name="T23" fmla="*/ 34 h 54"/>
              <a:gd name="T24" fmla="*/ 10 w 54"/>
              <a:gd name="T25" fmla="*/ 29 h 54"/>
              <a:gd name="T26" fmla="*/ 10 w 54"/>
              <a:gd name="T27" fmla="*/ 23 h 54"/>
              <a:gd name="T28" fmla="*/ 31 w 54"/>
              <a:gd name="T29" fmla="*/ 44 h 54"/>
              <a:gd name="T30" fmla="*/ 26 w 54"/>
              <a:gd name="T31" fmla="*/ 44 h 54"/>
              <a:gd name="T32" fmla="*/ 37 w 54"/>
              <a:gd name="T33" fmla="*/ 44 h 54"/>
              <a:gd name="T34" fmla="*/ 10 w 54"/>
              <a:gd name="T35" fmla="*/ 18 h 54"/>
              <a:gd name="T36" fmla="*/ 10 w 54"/>
              <a:gd name="T37" fmla="*/ 12 h 54"/>
              <a:gd name="T38" fmla="*/ 42 w 54"/>
              <a:gd name="T39" fmla="*/ 44 h 54"/>
              <a:gd name="T40" fmla="*/ 37 w 54"/>
              <a:gd name="T41"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15" y="44"/>
                </a:moveTo>
                <a:cubicBezTo>
                  <a:pt x="12" y="44"/>
                  <a:pt x="10" y="43"/>
                  <a:pt x="10" y="40"/>
                </a:cubicBezTo>
                <a:cubicBezTo>
                  <a:pt x="10" y="38"/>
                  <a:pt x="12" y="36"/>
                  <a:pt x="15" y="36"/>
                </a:cubicBezTo>
                <a:cubicBezTo>
                  <a:pt x="17" y="36"/>
                  <a:pt x="19" y="38"/>
                  <a:pt x="19" y="40"/>
                </a:cubicBezTo>
                <a:cubicBezTo>
                  <a:pt x="19" y="43"/>
                  <a:pt x="17" y="44"/>
                  <a:pt x="15" y="44"/>
                </a:cubicBezTo>
                <a:moveTo>
                  <a:pt x="26" y="44"/>
                </a:moveTo>
                <a:cubicBezTo>
                  <a:pt x="26" y="42"/>
                  <a:pt x="24" y="37"/>
                  <a:pt x="21" y="34"/>
                </a:cubicBezTo>
                <a:cubicBezTo>
                  <a:pt x="18" y="31"/>
                  <a:pt x="13" y="29"/>
                  <a:pt x="10" y="29"/>
                </a:cubicBezTo>
                <a:cubicBezTo>
                  <a:pt x="10" y="23"/>
                  <a:pt x="10" y="23"/>
                  <a:pt x="10" y="23"/>
                </a:cubicBezTo>
                <a:cubicBezTo>
                  <a:pt x="22" y="23"/>
                  <a:pt x="31" y="33"/>
                  <a:pt x="31" y="44"/>
                </a:cubicBezTo>
                <a:lnTo>
                  <a:pt x="26" y="44"/>
                </a:lnTo>
                <a:close/>
                <a:moveTo>
                  <a:pt x="37" y="44"/>
                </a:moveTo>
                <a:cubicBezTo>
                  <a:pt x="37" y="30"/>
                  <a:pt x="25" y="18"/>
                  <a:pt x="10" y="18"/>
                </a:cubicBezTo>
                <a:cubicBezTo>
                  <a:pt x="10" y="12"/>
                  <a:pt x="10" y="12"/>
                  <a:pt x="10" y="12"/>
                </a:cubicBezTo>
                <a:cubicBezTo>
                  <a:pt x="28" y="12"/>
                  <a:pt x="42" y="27"/>
                  <a:pt x="42" y="44"/>
                </a:cubicBezTo>
                <a:lnTo>
                  <a:pt x="37" y="4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31" name="Freeform 11"/>
          <p:cNvSpPr>
            <a:spLocks noEditPoints="1"/>
          </p:cNvSpPr>
          <p:nvPr userDrawn="1"/>
        </p:nvSpPr>
        <p:spPr bwMode="auto">
          <a:xfrm>
            <a:off x="4373851" y="6402824"/>
            <a:ext cx="236537" cy="244475"/>
          </a:xfrm>
          <a:custGeom>
            <a:avLst/>
            <a:gdLst>
              <a:gd name="T0" fmla="*/ 0 w 149"/>
              <a:gd name="T1" fmla="*/ 154 h 154"/>
              <a:gd name="T2" fmla="*/ 149 w 149"/>
              <a:gd name="T3" fmla="*/ 154 h 154"/>
              <a:gd name="T4" fmla="*/ 149 w 149"/>
              <a:gd name="T5" fmla="*/ 0 h 154"/>
              <a:gd name="T6" fmla="*/ 0 w 149"/>
              <a:gd name="T7" fmla="*/ 0 h 154"/>
              <a:gd name="T8" fmla="*/ 0 w 149"/>
              <a:gd name="T9" fmla="*/ 154 h 154"/>
              <a:gd name="T10" fmla="*/ 42 w 149"/>
              <a:gd name="T11" fmla="*/ 122 h 154"/>
              <a:gd name="T12" fmla="*/ 42 w 149"/>
              <a:gd name="T13" fmla="*/ 34 h 154"/>
              <a:gd name="T14" fmla="*/ 105 w 149"/>
              <a:gd name="T15" fmla="*/ 80 h 154"/>
              <a:gd name="T16" fmla="*/ 42 w 149"/>
              <a:gd name="T17" fmla="*/ 12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54">
                <a:moveTo>
                  <a:pt x="0" y="154"/>
                </a:moveTo>
                <a:lnTo>
                  <a:pt x="149" y="154"/>
                </a:lnTo>
                <a:lnTo>
                  <a:pt x="149" y="0"/>
                </a:lnTo>
                <a:lnTo>
                  <a:pt x="0" y="0"/>
                </a:lnTo>
                <a:lnTo>
                  <a:pt x="0" y="154"/>
                </a:lnTo>
                <a:close/>
                <a:moveTo>
                  <a:pt x="42" y="122"/>
                </a:moveTo>
                <a:lnTo>
                  <a:pt x="42" y="34"/>
                </a:lnTo>
                <a:lnTo>
                  <a:pt x="105" y="80"/>
                </a:lnTo>
                <a:lnTo>
                  <a:pt x="42" y="1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7603008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 you slide ll">
    <p:bg>
      <p:bgPr>
        <a:solidFill>
          <a:schemeClr val="tx2"/>
        </a:solidFill>
        <a:effectLst/>
      </p:bgPr>
    </p:bg>
    <p:spTree>
      <p:nvGrpSpPr>
        <p:cNvPr id="1" name=""/>
        <p:cNvGrpSpPr/>
        <p:nvPr/>
      </p:nvGrpSpPr>
      <p:grpSpPr>
        <a:xfrm>
          <a:off x="0" y="0"/>
          <a:ext cx="0" cy="0"/>
          <a:chOff x="0" y="0"/>
          <a:chExt cx="0" cy="0"/>
        </a:xfrm>
      </p:grpSpPr>
      <p:sp>
        <p:nvSpPr>
          <p:cNvPr id="15" name="Rectangle 14"/>
          <p:cNvSpPr/>
          <p:nvPr userDrawn="1"/>
        </p:nvSpPr>
        <p:spPr>
          <a:xfrm>
            <a:off x="0" y="0"/>
            <a:ext cx="12192000" cy="6858000"/>
          </a:xfrm>
          <a:prstGeom prst="rect">
            <a:avLst/>
          </a:prstGeom>
          <a:gradFill>
            <a:gsLst>
              <a:gs pos="0">
                <a:schemeClr val="accent1"/>
              </a:gs>
              <a:gs pos="100000">
                <a:schemeClr val="accent2"/>
              </a:gs>
            </a:gsLst>
            <a:lin ang="5400000" scaled="1"/>
          </a:gradFill>
          <a:ln>
            <a:noFill/>
          </a:ln>
        </p:spPr>
        <p:txBody>
          <a:bodyPr vert="horz" wrap="square" lIns="189000" tIns="378000" rIns="108000" bIns="34290" numCol="1" anchor="ctr" anchorCtr="0" compatLnSpc="1">
            <a:prstTxWarp prst="textNoShape">
              <a:avLst/>
            </a:prstTxWarp>
          </a:bodyPr>
          <a:lstStyle/>
          <a:p>
            <a:pPr lvl="0" algn="ctr">
              <a:lnSpc>
                <a:spcPts val="3075"/>
              </a:lnSpc>
            </a:pPr>
            <a:endParaRPr lang="es-ES" sz="3300">
              <a:solidFill>
                <a:schemeClr val="bg1"/>
              </a:solidFill>
              <a:latin typeface="+mj-lt"/>
            </a:endParaRPr>
          </a:p>
        </p:txBody>
      </p:sp>
      <p:sp>
        <p:nvSpPr>
          <p:cNvPr id="3" name="CuadroTexto 2"/>
          <p:cNvSpPr txBox="1"/>
          <p:nvPr userDrawn="1"/>
        </p:nvSpPr>
        <p:spPr>
          <a:xfrm>
            <a:off x="-221371" y="652449"/>
            <a:ext cx="184731" cy="300082"/>
          </a:xfrm>
          <a:prstGeom prst="rect">
            <a:avLst/>
          </a:prstGeom>
          <a:noFill/>
        </p:spPr>
        <p:txBody>
          <a:bodyPr wrap="none" rtlCol="0">
            <a:spAutoFit/>
          </a:bodyPr>
          <a:lstStyle/>
          <a:p>
            <a:endParaRPr lang="es-ES" sz="1350"/>
          </a:p>
        </p:txBody>
      </p:sp>
      <p:cxnSp>
        <p:nvCxnSpPr>
          <p:cNvPr id="31" name="Straight Connector 11"/>
          <p:cNvCxnSpPr/>
          <p:nvPr userDrawn="1"/>
        </p:nvCxnSpPr>
        <p:spPr>
          <a:xfrm>
            <a:off x="1928477" y="6283948"/>
            <a:ext cx="0" cy="4308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85000"/>
                  </a:schemeClr>
                </a:solidFill>
                <a:latin typeface="+mj-lt"/>
              </a:defRPr>
            </a:lvl1pPr>
          </a:lstStyle>
          <a:p>
            <a:r>
              <a:rPr lang="en-GB" noProof="0"/>
              <a:t>© Amadeus IT Group and its affiliates and subsidiaries</a:t>
            </a:r>
          </a:p>
        </p:txBody>
      </p:sp>
      <p:sp>
        <p:nvSpPr>
          <p:cNvPr id="4" name="AutoShape 3"/>
          <p:cNvSpPr>
            <a:spLocks noChangeAspect="1" noChangeArrowheads="1" noTextEdit="1"/>
          </p:cNvSpPr>
          <p:nvPr userDrawn="1"/>
        </p:nvSpPr>
        <p:spPr bwMode="auto">
          <a:xfrm>
            <a:off x="2259404" y="6348849"/>
            <a:ext cx="4582583"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6" name="Text Placeholder 23"/>
          <p:cNvSpPr>
            <a:spLocks noGrp="1"/>
          </p:cNvSpPr>
          <p:nvPr>
            <p:ph type="body" sz="quarter" idx="39" hasCustomPrompt="1"/>
          </p:nvPr>
        </p:nvSpPr>
        <p:spPr>
          <a:xfrm>
            <a:off x="2496866" y="6318158"/>
            <a:ext cx="1602489" cy="178471"/>
          </a:xfrm>
          <a:prstGeom prst="rect">
            <a:avLst/>
          </a:prstGeom>
        </p:spPr>
        <p:txBody>
          <a:bodyPr>
            <a:noAutofit/>
          </a:bodyPr>
          <a:lstStyle>
            <a:lvl1pPr marL="0" indent="0" algn="l">
              <a:lnSpc>
                <a:spcPct val="100000"/>
              </a:lnSpc>
              <a:buNone/>
              <a:defRPr lang="en-GB" sz="900" i="1" kern="1200" noProof="0" dirty="0" smtClean="0">
                <a:solidFill>
                  <a:schemeClr val="bg1"/>
                </a:solidFill>
                <a:latin typeface="+mj-lt"/>
                <a:ea typeface="+mn-ea"/>
                <a:cs typeface="+mn-cs"/>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GB" noProof="0"/>
              <a:t>You can follow us on:</a:t>
            </a:r>
            <a:br>
              <a:rPr lang="en-GB" noProof="0"/>
            </a:br>
            <a:endParaRPr lang="en-GB" noProof="0"/>
          </a:p>
        </p:txBody>
      </p:sp>
      <p:sp>
        <p:nvSpPr>
          <p:cNvPr id="57" name="Text Placeholder 23"/>
          <p:cNvSpPr>
            <a:spLocks noGrp="1"/>
          </p:cNvSpPr>
          <p:nvPr>
            <p:ph type="body" sz="quarter" idx="40" hasCustomPrompt="1"/>
          </p:nvPr>
        </p:nvSpPr>
        <p:spPr>
          <a:xfrm>
            <a:off x="2052626" y="6519209"/>
            <a:ext cx="2154941" cy="226801"/>
          </a:xfrm>
          <a:prstGeom prst="rect">
            <a:avLst/>
          </a:prstGeom>
        </p:spPr>
        <p:txBody>
          <a:bodyPr anchor="b">
            <a:noAutofit/>
          </a:bodyPr>
          <a:lstStyle>
            <a:lvl1pPr marL="0" indent="0" algn="l">
              <a:lnSpc>
                <a:spcPct val="100000"/>
              </a:lnSpc>
              <a:buNone/>
              <a:defRPr lang="en-GB" sz="1600" i="0" kern="1200" noProof="0" dirty="0" smtClean="0">
                <a:solidFill>
                  <a:schemeClr val="bg1"/>
                </a:solidFill>
                <a:latin typeface="+mj-lt"/>
                <a:ea typeface="+mn-ea"/>
                <a:cs typeface="+mn-cs"/>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GB" noProof="0" err="1"/>
              <a:t>AmadeusITgroup</a:t>
            </a:r>
            <a:endParaRPr lang="en-GB" noProof="0"/>
          </a:p>
        </p:txBody>
      </p:sp>
      <p:sp>
        <p:nvSpPr>
          <p:cNvPr id="58" name="Text Placeholder 23"/>
          <p:cNvSpPr>
            <a:spLocks noGrp="1"/>
          </p:cNvSpPr>
          <p:nvPr>
            <p:ph type="body" sz="quarter" idx="38" hasCustomPrompt="1"/>
          </p:nvPr>
        </p:nvSpPr>
        <p:spPr>
          <a:xfrm>
            <a:off x="376389" y="6298613"/>
            <a:ext cx="1764284" cy="390246"/>
          </a:xfrm>
          <a:prstGeom prst="rect">
            <a:avLst/>
          </a:prstGeom>
        </p:spPr>
        <p:txBody>
          <a:bodyPr>
            <a:noAutofit/>
          </a:bodyPr>
          <a:lstStyle>
            <a:lvl1pPr marL="0" indent="0" algn="l">
              <a:lnSpc>
                <a:spcPct val="100000"/>
              </a:lnSpc>
              <a:buNone/>
              <a:defRPr lang="en-GB" sz="1100" kern="1200" noProof="0" dirty="0" smtClean="0">
                <a:solidFill>
                  <a:schemeClr val="bg1"/>
                </a:solidFill>
                <a:latin typeface="+mj-lt"/>
                <a:ea typeface="+mn-ea"/>
                <a:cs typeface="+mn-cs"/>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GB" noProof="0"/>
              <a:t>amadeus.com</a:t>
            </a:r>
            <a:br>
              <a:rPr lang="en-GB" noProof="0"/>
            </a:br>
            <a:r>
              <a:rPr lang="en-GB" noProof="0"/>
              <a:t>amadeus.com/blog</a:t>
            </a:r>
          </a:p>
        </p:txBody>
      </p:sp>
      <p:sp>
        <p:nvSpPr>
          <p:cNvPr id="19" name="Freeform 5"/>
          <p:cNvSpPr>
            <a:spLocks noEditPoints="1"/>
          </p:cNvSpPr>
          <p:nvPr userDrawn="1"/>
        </p:nvSpPr>
        <p:spPr bwMode="auto">
          <a:xfrm>
            <a:off x="10833517" y="6533899"/>
            <a:ext cx="742135" cy="102870"/>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
        <p:nvSpPr>
          <p:cNvPr id="20" name="Freeform 5"/>
          <p:cNvSpPr>
            <a:spLocks/>
          </p:cNvSpPr>
          <p:nvPr userDrawn="1"/>
        </p:nvSpPr>
        <p:spPr bwMode="auto">
          <a:xfrm>
            <a:off x="5840080" y="6402824"/>
            <a:ext cx="246084" cy="244475"/>
          </a:xfrm>
          <a:custGeom>
            <a:avLst/>
            <a:gdLst>
              <a:gd name="T0" fmla="*/ 0 w 92"/>
              <a:gd name="T1" fmla="*/ 0 h 92"/>
              <a:gd name="T2" fmla="*/ 0 w 92"/>
              <a:gd name="T3" fmla="*/ 92 h 92"/>
              <a:gd name="T4" fmla="*/ 36 w 92"/>
              <a:gd name="T5" fmla="*/ 92 h 92"/>
              <a:gd name="T6" fmla="*/ 36 w 92"/>
              <a:gd name="T7" fmla="*/ 92 h 92"/>
              <a:gd name="T8" fmla="*/ 36 w 92"/>
              <a:gd name="T9" fmla="*/ 84 h 92"/>
              <a:gd name="T10" fmla="*/ 20 w 92"/>
              <a:gd name="T11" fmla="*/ 77 h 92"/>
              <a:gd name="T12" fmla="*/ 15 w 92"/>
              <a:gd name="T13" fmla="*/ 70 h 92"/>
              <a:gd name="T14" fmla="*/ 15 w 92"/>
              <a:gd name="T15" fmla="*/ 67 h 92"/>
              <a:gd name="T16" fmla="*/ 22 w 92"/>
              <a:gd name="T17" fmla="*/ 72 h 92"/>
              <a:gd name="T18" fmla="*/ 36 w 92"/>
              <a:gd name="T19" fmla="*/ 76 h 92"/>
              <a:gd name="T20" fmla="*/ 39 w 92"/>
              <a:gd name="T21" fmla="*/ 70 h 92"/>
              <a:gd name="T22" fmla="*/ 18 w 92"/>
              <a:gd name="T23" fmla="*/ 46 h 92"/>
              <a:gd name="T24" fmla="*/ 23 w 92"/>
              <a:gd name="T25" fmla="*/ 33 h 92"/>
              <a:gd name="T26" fmla="*/ 23 w 92"/>
              <a:gd name="T27" fmla="*/ 20 h 92"/>
              <a:gd name="T28" fmla="*/ 36 w 92"/>
              <a:gd name="T29" fmla="*/ 25 h 92"/>
              <a:gd name="T30" fmla="*/ 48 w 92"/>
              <a:gd name="T31" fmla="*/ 24 h 92"/>
              <a:gd name="T32" fmla="*/ 60 w 92"/>
              <a:gd name="T33" fmla="*/ 25 h 92"/>
              <a:gd name="T34" fmla="*/ 73 w 92"/>
              <a:gd name="T35" fmla="*/ 20 h 92"/>
              <a:gd name="T36" fmla="*/ 74 w 92"/>
              <a:gd name="T37" fmla="*/ 33 h 92"/>
              <a:gd name="T38" fmla="*/ 79 w 92"/>
              <a:gd name="T39" fmla="*/ 46 h 92"/>
              <a:gd name="T40" fmla="*/ 57 w 92"/>
              <a:gd name="T41" fmla="*/ 70 h 92"/>
              <a:gd name="T42" fmla="*/ 60 w 92"/>
              <a:gd name="T43" fmla="*/ 79 h 92"/>
              <a:gd name="T44" fmla="*/ 60 w 92"/>
              <a:gd name="T45" fmla="*/ 92 h 92"/>
              <a:gd name="T46" fmla="*/ 60 w 92"/>
              <a:gd name="T47" fmla="*/ 92 h 92"/>
              <a:gd name="T48" fmla="*/ 92 w 92"/>
              <a:gd name="T49" fmla="*/ 92 h 92"/>
              <a:gd name="T50" fmla="*/ 92 w 92"/>
              <a:gd name="T51" fmla="*/ 0 h 92"/>
              <a:gd name="T52" fmla="*/ 0 w 92"/>
              <a:gd name="T5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 h="92">
                <a:moveTo>
                  <a:pt x="0" y="0"/>
                </a:moveTo>
                <a:cubicBezTo>
                  <a:pt x="0" y="92"/>
                  <a:pt x="0" y="92"/>
                  <a:pt x="0" y="92"/>
                </a:cubicBezTo>
                <a:cubicBezTo>
                  <a:pt x="36" y="92"/>
                  <a:pt x="36" y="92"/>
                  <a:pt x="36" y="92"/>
                </a:cubicBezTo>
                <a:cubicBezTo>
                  <a:pt x="36" y="92"/>
                  <a:pt x="36" y="92"/>
                  <a:pt x="36" y="92"/>
                </a:cubicBezTo>
                <a:cubicBezTo>
                  <a:pt x="36" y="91"/>
                  <a:pt x="36" y="88"/>
                  <a:pt x="36" y="84"/>
                </a:cubicBezTo>
                <a:cubicBezTo>
                  <a:pt x="23" y="86"/>
                  <a:pt x="20" y="77"/>
                  <a:pt x="20" y="77"/>
                </a:cubicBezTo>
                <a:cubicBezTo>
                  <a:pt x="18" y="72"/>
                  <a:pt x="15" y="70"/>
                  <a:pt x="15" y="70"/>
                </a:cubicBezTo>
                <a:cubicBezTo>
                  <a:pt x="10" y="67"/>
                  <a:pt x="15" y="67"/>
                  <a:pt x="15" y="67"/>
                </a:cubicBezTo>
                <a:cubicBezTo>
                  <a:pt x="20" y="67"/>
                  <a:pt x="22" y="72"/>
                  <a:pt x="22" y="72"/>
                </a:cubicBezTo>
                <a:cubicBezTo>
                  <a:pt x="27" y="79"/>
                  <a:pt x="34" y="77"/>
                  <a:pt x="36" y="76"/>
                </a:cubicBezTo>
                <a:cubicBezTo>
                  <a:pt x="37" y="73"/>
                  <a:pt x="38" y="71"/>
                  <a:pt x="39" y="70"/>
                </a:cubicBezTo>
                <a:cubicBezTo>
                  <a:pt x="29" y="68"/>
                  <a:pt x="18" y="64"/>
                  <a:pt x="18" y="46"/>
                </a:cubicBezTo>
                <a:cubicBezTo>
                  <a:pt x="18" y="41"/>
                  <a:pt x="19" y="36"/>
                  <a:pt x="23" y="33"/>
                </a:cubicBezTo>
                <a:cubicBezTo>
                  <a:pt x="22" y="32"/>
                  <a:pt x="20" y="27"/>
                  <a:pt x="23" y="20"/>
                </a:cubicBezTo>
                <a:cubicBezTo>
                  <a:pt x="23" y="20"/>
                  <a:pt x="27" y="19"/>
                  <a:pt x="36" y="25"/>
                </a:cubicBezTo>
                <a:cubicBezTo>
                  <a:pt x="40" y="24"/>
                  <a:pt x="44" y="24"/>
                  <a:pt x="48" y="24"/>
                </a:cubicBezTo>
                <a:cubicBezTo>
                  <a:pt x="52" y="24"/>
                  <a:pt x="56" y="24"/>
                  <a:pt x="60" y="25"/>
                </a:cubicBezTo>
                <a:cubicBezTo>
                  <a:pt x="69" y="19"/>
                  <a:pt x="73" y="20"/>
                  <a:pt x="73" y="20"/>
                </a:cubicBezTo>
                <a:cubicBezTo>
                  <a:pt x="76" y="27"/>
                  <a:pt x="74" y="32"/>
                  <a:pt x="74" y="33"/>
                </a:cubicBezTo>
                <a:cubicBezTo>
                  <a:pt x="77" y="36"/>
                  <a:pt x="79" y="41"/>
                  <a:pt x="79" y="46"/>
                </a:cubicBezTo>
                <a:cubicBezTo>
                  <a:pt x="79" y="64"/>
                  <a:pt x="68" y="68"/>
                  <a:pt x="57" y="70"/>
                </a:cubicBezTo>
                <a:cubicBezTo>
                  <a:pt x="59" y="71"/>
                  <a:pt x="60" y="74"/>
                  <a:pt x="60" y="79"/>
                </a:cubicBezTo>
                <a:cubicBezTo>
                  <a:pt x="60" y="85"/>
                  <a:pt x="60" y="90"/>
                  <a:pt x="60" y="92"/>
                </a:cubicBezTo>
                <a:cubicBezTo>
                  <a:pt x="60" y="92"/>
                  <a:pt x="60" y="92"/>
                  <a:pt x="60" y="92"/>
                </a:cubicBezTo>
                <a:cubicBezTo>
                  <a:pt x="92" y="92"/>
                  <a:pt x="92" y="92"/>
                  <a:pt x="92" y="92"/>
                </a:cubicBezTo>
                <a:cubicBezTo>
                  <a:pt x="92" y="0"/>
                  <a:pt x="92" y="0"/>
                  <a:pt x="92" y="0"/>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
        <p:nvSpPr>
          <p:cNvPr id="21" name="Freeform 5"/>
          <p:cNvSpPr>
            <a:spLocks noEditPoints="1"/>
          </p:cNvSpPr>
          <p:nvPr userDrawn="1"/>
        </p:nvSpPr>
        <p:spPr bwMode="auto">
          <a:xfrm>
            <a:off x="3753896" y="6402824"/>
            <a:ext cx="234950" cy="244475"/>
          </a:xfrm>
          <a:custGeom>
            <a:avLst/>
            <a:gdLst>
              <a:gd name="T0" fmla="*/ 9 w 54"/>
              <a:gd name="T1" fmla="*/ 54 h 54"/>
              <a:gd name="T2" fmla="*/ 25 w 54"/>
              <a:gd name="T3" fmla="*/ 54 h 54"/>
              <a:gd name="T4" fmla="*/ 25 w 54"/>
              <a:gd name="T5" fmla="*/ 53 h 54"/>
              <a:gd name="T6" fmla="*/ 25 w 54"/>
              <a:gd name="T7" fmla="*/ 51 h 54"/>
              <a:gd name="T8" fmla="*/ 19 w 54"/>
              <a:gd name="T9" fmla="*/ 45 h 54"/>
              <a:gd name="T10" fmla="*/ 17 w 54"/>
              <a:gd name="T11" fmla="*/ 44 h 54"/>
              <a:gd name="T12" fmla="*/ 13 w 54"/>
              <a:gd name="T13" fmla="*/ 43 h 54"/>
              <a:gd name="T14" fmla="*/ 13 w 54"/>
              <a:gd name="T15" fmla="*/ 43 h 54"/>
              <a:gd name="T16" fmla="*/ 1 w 54"/>
              <a:gd name="T17" fmla="*/ 48 h 54"/>
              <a:gd name="T18" fmla="*/ 1 w 54"/>
              <a:gd name="T19" fmla="*/ 54 h 54"/>
              <a:gd name="T20" fmla="*/ 9 w 54"/>
              <a:gd name="T21" fmla="*/ 54 h 54"/>
              <a:gd name="T22" fmla="*/ 32 w 54"/>
              <a:gd name="T23" fmla="*/ 54 h 54"/>
              <a:gd name="T24" fmla="*/ 46 w 54"/>
              <a:gd name="T25" fmla="*/ 54 h 54"/>
              <a:gd name="T26" fmla="*/ 54 w 54"/>
              <a:gd name="T27" fmla="*/ 54 h 54"/>
              <a:gd name="T28" fmla="*/ 54 w 54"/>
              <a:gd name="T29" fmla="*/ 45 h 54"/>
              <a:gd name="T30" fmla="*/ 54 w 54"/>
              <a:gd name="T31" fmla="*/ 18 h 54"/>
              <a:gd name="T32" fmla="*/ 46 w 54"/>
              <a:gd name="T33" fmla="*/ 18 h 54"/>
              <a:gd name="T34" fmla="*/ 46 w 54"/>
              <a:gd name="T35" fmla="*/ 27 h 54"/>
              <a:gd name="T36" fmla="*/ 41 w 54"/>
              <a:gd name="T37" fmla="*/ 27 h 54"/>
              <a:gd name="T38" fmla="*/ 41 w 54"/>
              <a:gd name="T39" fmla="*/ 18 h 54"/>
              <a:gd name="T40" fmla="*/ 33 w 54"/>
              <a:gd name="T41" fmla="*/ 18 h 54"/>
              <a:gd name="T42" fmla="*/ 33 w 54"/>
              <a:gd name="T43" fmla="*/ 13 h 54"/>
              <a:gd name="T44" fmla="*/ 41 w 54"/>
              <a:gd name="T45" fmla="*/ 13 h 54"/>
              <a:gd name="T46" fmla="*/ 41 w 54"/>
              <a:gd name="T47" fmla="*/ 5 h 54"/>
              <a:gd name="T48" fmla="*/ 46 w 54"/>
              <a:gd name="T49" fmla="*/ 5 h 54"/>
              <a:gd name="T50" fmla="*/ 46 w 54"/>
              <a:gd name="T51" fmla="*/ 13 h 54"/>
              <a:gd name="T52" fmla="*/ 54 w 54"/>
              <a:gd name="T53" fmla="*/ 13 h 54"/>
              <a:gd name="T54" fmla="*/ 54 w 54"/>
              <a:gd name="T55" fmla="*/ 9 h 54"/>
              <a:gd name="T56" fmla="*/ 54 w 54"/>
              <a:gd name="T57" fmla="*/ 0 h 54"/>
              <a:gd name="T58" fmla="*/ 46 w 54"/>
              <a:gd name="T59" fmla="*/ 0 h 54"/>
              <a:gd name="T60" fmla="*/ 9 w 54"/>
              <a:gd name="T61" fmla="*/ 0 h 54"/>
              <a:gd name="T62" fmla="*/ 0 w 54"/>
              <a:gd name="T63" fmla="*/ 0 h 54"/>
              <a:gd name="T64" fmla="*/ 0 w 54"/>
              <a:gd name="T65" fmla="*/ 9 h 54"/>
              <a:gd name="T66" fmla="*/ 0 w 54"/>
              <a:gd name="T67" fmla="*/ 9 h 54"/>
              <a:gd name="T68" fmla="*/ 14 w 54"/>
              <a:gd name="T69" fmla="*/ 4 h 54"/>
              <a:gd name="T70" fmla="*/ 33 w 54"/>
              <a:gd name="T71" fmla="*/ 4 h 54"/>
              <a:gd name="T72" fmla="*/ 28 w 54"/>
              <a:gd name="T73" fmla="*/ 9 h 54"/>
              <a:gd name="T74" fmla="*/ 24 w 54"/>
              <a:gd name="T75" fmla="*/ 9 h 54"/>
              <a:gd name="T76" fmla="*/ 29 w 54"/>
              <a:gd name="T77" fmla="*/ 19 h 54"/>
              <a:gd name="T78" fmla="*/ 23 w 54"/>
              <a:gd name="T79" fmla="*/ 29 h 54"/>
              <a:gd name="T80" fmla="*/ 20 w 54"/>
              <a:gd name="T81" fmla="*/ 34 h 54"/>
              <a:gd name="T82" fmla="*/ 24 w 54"/>
              <a:gd name="T83" fmla="*/ 39 h 54"/>
              <a:gd name="T84" fmla="*/ 25 w 54"/>
              <a:gd name="T85" fmla="*/ 39 h 54"/>
              <a:gd name="T86" fmla="*/ 32 w 54"/>
              <a:gd name="T87" fmla="*/ 52 h 54"/>
              <a:gd name="T88" fmla="*/ 32 w 54"/>
              <a:gd name="T89" fmla="*/ 54 h 54"/>
              <a:gd name="T90" fmla="*/ 0 w 54"/>
              <a:gd name="T91" fmla="*/ 29 h 54"/>
              <a:gd name="T92" fmla="*/ 0 w 54"/>
              <a:gd name="T93" fmla="*/ 42 h 54"/>
              <a:gd name="T94" fmla="*/ 10 w 54"/>
              <a:gd name="T95" fmla="*/ 40 h 54"/>
              <a:gd name="T96" fmla="*/ 12 w 54"/>
              <a:gd name="T97" fmla="*/ 40 h 54"/>
              <a:gd name="T98" fmla="*/ 13 w 54"/>
              <a:gd name="T99" fmla="*/ 40 h 54"/>
              <a:gd name="T100" fmla="*/ 11 w 54"/>
              <a:gd name="T101" fmla="*/ 36 h 54"/>
              <a:gd name="T102" fmla="*/ 11 w 54"/>
              <a:gd name="T103" fmla="*/ 33 h 54"/>
              <a:gd name="T104" fmla="*/ 10 w 54"/>
              <a:gd name="T105" fmla="*/ 33 h 54"/>
              <a:gd name="T106" fmla="*/ 0 w 54"/>
              <a:gd name="T107" fmla="*/ 29 h 54"/>
              <a:gd name="T108" fmla="*/ 11 w 54"/>
              <a:gd name="T109" fmla="*/ 8 h 54"/>
              <a:gd name="T110" fmla="*/ 6 w 54"/>
              <a:gd name="T111" fmla="*/ 10 h 54"/>
              <a:gd name="T112" fmla="*/ 4 w 54"/>
              <a:gd name="T113" fmla="*/ 18 h 54"/>
              <a:gd name="T114" fmla="*/ 14 w 54"/>
              <a:gd name="T115" fmla="*/ 29 h 54"/>
              <a:gd name="T116" fmla="*/ 14 w 54"/>
              <a:gd name="T117" fmla="*/ 29 h 54"/>
              <a:gd name="T118" fmla="*/ 19 w 54"/>
              <a:gd name="T119" fmla="*/ 27 h 54"/>
              <a:gd name="T120" fmla="*/ 20 w 54"/>
              <a:gd name="T121" fmla="*/ 19 h 54"/>
              <a:gd name="T122" fmla="*/ 11 w 54"/>
              <a:gd name="T123"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 h="54">
                <a:moveTo>
                  <a:pt x="9" y="54"/>
                </a:moveTo>
                <a:cubicBezTo>
                  <a:pt x="25" y="54"/>
                  <a:pt x="25" y="54"/>
                  <a:pt x="25" y="54"/>
                </a:cubicBezTo>
                <a:cubicBezTo>
                  <a:pt x="25" y="54"/>
                  <a:pt x="25" y="53"/>
                  <a:pt x="25" y="53"/>
                </a:cubicBezTo>
                <a:cubicBezTo>
                  <a:pt x="25" y="52"/>
                  <a:pt x="25" y="51"/>
                  <a:pt x="25" y="51"/>
                </a:cubicBezTo>
                <a:cubicBezTo>
                  <a:pt x="25" y="48"/>
                  <a:pt x="22" y="47"/>
                  <a:pt x="19" y="45"/>
                </a:cubicBezTo>
                <a:cubicBezTo>
                  <a:pt x="17" y="44"/>
                  <a:pt x="17" y="44"/>
                  <a:pt x="17" y="44"/>
                </a:cubicBezTo>
                <a:cubicBezTo>
                  <a:pt x="16" y="43"/>
                  <a:pt x="14" y="43"/>
                  <a:pt x="13" y="43"/>
                </a:cubicBezTo>
                <a:cubicBezTo>
                  <a:pt x="13" y="43"/>
                  <a:pt x="13" y="43"/>
                  <a:pt x="13" y="43"/>
                </a:cubicBezTo>
                <a:cubicBezTo>
                  <a:pt x="8" y="43"/>
                  <a:pt x="3" y="45"/>
                  <a:pt x="1" y="48"/>
                </a:cubicBezTo>
                <a:cubicBezTo>
                  <a:pt x="1" y="54"/>
                  <a:pt x="1" y="54"/>
                  <a:pt x="1" y="54"/>
                </a:cubicBezTo>
                <a:lnTo>
                  <a:pt x="9" y="54"/>
                </a:lnTo>
                <a:close/>
                <a:moveTo>
                  <a:pt x="32" y="54"/>
                </a:moveTo>
                <a:cubicBezTo>
                  <a:pt x="46" y="54"/>
                  <a:pt x="46" y="54"/>
                  <a:pt x="46" y="54"/>
                </a:cubicBezTo>
                <a:cubicBezTo>
                  <a:pt x="54" y="54"/>
                  <a:pt x="54" y="54"/>
                  <a:pt x="54" y="54"/>
                </a:cubicBezTo>
                <a:cubicBezTo>
                  <a:pt x="54" y="45"/>
                  <a:pt x="54" y="45"/>
                  <a:pt x="54" y="45"/>
                </a:cubicBezTo>
                <a:cubicBezTo>
                  <a:pt x="54" y="18"/>
                  <a:pt x="54" y="18"/>
                  <a:pt x="54" y="18"/>
                </a:cubicBezTo>
                <a:cubicBezTo>
                  <a:pt x="46" y="18"/>
                  <a:pt x="46" y="18"/>
                  <a:pt x="46" y="18"/>
                </a:cubicBezTo>
                <a:cubicBezTo>
                  <a:pt x="46" y="27"/>
                  <a:pt x="46" y="27"/>
                  <a:pt x="46" y="27"/>
                </a:cubicBezTo>
                <a:cubicBezTo>
                  <a:pt x="41" y="27"/>
                  <a:pt x="41" y="27"/>
                  <a:pt x="41" y="27"/>
                </a:cubicBezTo>
                <a:cubicBezTo>
                  <a:pt x="41" y="18"/>
                  <a:pt x="41" y="18"/>
                  <a:pt x="41" y="18"/>
                </a:cubicBezTo>
                <a:cubicBezTo>
                  <a:pt x="33" y="18"/>
                  <a:pt x="33" y="18"/>
                  <a:pt x="33" y="18"/>
                </a:cubicBezTo>
                <a:cubicBezTo>
                  <a:pt x="33" y="13"/>
                  <a:pt x="33" y="13"/>
                  <a:pt x="33" y="13"/>
                </a:cubicBezTo>
                <a:cubicBezTo>
                  <a:pt x="41" y="13"/>
                  <a:pt x="41" y="13"/>
                  <a:pt x="41" y="13"/>
                </a:cubicBezTo>
                <a:cubicBezTo>
                  <a:pt x="41" y="5"/>
                  <a:pt x="41" y="5"/>
                  <a:pt x="41" y="5"/>
                </a:cubicBezTo>
                <a:cubicBezTo>
                  <a:pt x="46" y="5"/>
                  <a:pt x="46" y="5"/>
                  <a:pt x="46" y="5"/>
                </a:cubicBezTo>
                <a:cubicBezTo>
                  <a:pt x="46" y="13"/>
                  <a:pt x="46" y="13"/>
                  <a:pt x="46" y="13"/>
                </a:cubicBezTo>
                <a:cubicBezTo>
                  <a:pt x="54" y="13"/>
                  <a:pt x="54" y="13"/>
                  <a:pt x="54" y="13"/>
                </a:cubicBezTo>
                <a:cubicBezTo>
                  <a:pt x="54" y="9"/>
                  <a:pt x="54" y="9"/>
                  <a:pt x="54" y="9"/>
                </a:cubicBezTo>
                <a:cubicBezTo>
                  <a:pt x="54" y="0"/>
                  <a:pt x="54" y="0"/>
                  <a:pt x="54" y="0"/>
                </a:cubicBezTo>
                <a:cubicBezTo>
                  <a:pt x="46" y="0"/>
                  <a:pt x="46" y="0"/>
                  <a:pt x="46" y="0"/>
                </a:cubicBezTo>
                <a:cubicBezTo>
                  <a:pt x="9" y="0"/>
                  <a:pt x="9" y="0"/>
                  <a:pt x="9" y="0"/>
                </a:cubicBezTo>
                <a:cubicBezTo>
                  <a:pt x="0" y="0"/>
                  <a:pt x="0" y="0"/>
                  <a:pt x="0" y="0"/>
                </a:cubicBezTo>
                <a:cubicBezTo>
                  <a:pt x="0" y="9"/>
                  <a:pt x="0" y="9"/>
                  <a:pt x="0" y="9"/>
                </a:cubicBezTo>
                <a:cubicBezTo>
                  <a:pt x="0" y="9"/>
                  <a:pt x="0" y="9"/>
                  <a:pt x="0" y="9"/>
                </a:cubicBezTo>
                <a:cubicBezTo>
                  <a:pt x="4" y="6"/>
                  <a:pt x="8" y="4"/>
                  <a:pt x="14" y="4"/>
                </a:cubicBezTo>
                <a:cubicBezTo>
                  <a:pt x="33" y="4"/>
                  <a:pt x="33" y="4"/>
                  <a:pt x="33" y="4"/>
                </a:cubicBezTo>
                <a:cubicBezTo>
                  <a:pt x="28" y="9"/>
                  <a:pt x="28" y="9"/>
                  <a:pt x="28" y="9"/>
                </a:cubicBezTo>
                <a:cubicBezTo>
                  <a:pt x="24" y="9"/>
                  <a:pt x="24" y="9"/>
                  <a:pt x="24" y="9"/>
                </a:cubicBezTo>
                <a:cubicBezTo>
                  <a:pt x="27" y="11"/>
                  <a:pt x="29" y="15"/>
                  <a:pt x="29" y="19"/>
                </a:cubicBezTo>
                <a:cubicBezTo>
                  <a:pt x="29" y="23"/>
                  <a:pt x="27" y="26"/>
                  <a:pt x="23" y="29"/>
                </a:cubicBezTo>
                <a:cubicBezTo>
                  <a:pt x="20" y="31"/>
                  <a:pt x="20" y="32"/>
                  <a:pt x="20" y="34"/>
                </a:cubicBezTo>
                <a:cubicBezTo>
                  <a:pt x="20" y="35"/>
                  <a:pt x="23" y="38"/>
                  <a:pt x="24" y="39"/>
                </a:cubicBezTo>
                <a:cubicBezTo>
                  <a:pt x="25" y="39"/>
                  <a:pt x="25" y="39"/>
                  <a:pt x="25" y="39"/>
                </a:cubicBezTo>
                <a:cubicBezTo>
                  <a:pt x="31" y="44"/>
                  <a:pt x="32" y="47"/>
                  <a:pt x="32" y="52"/>
                </a:cubicBezTo>
                <a:cubicBezTo>
                  <a:pt x="32" y="53"/>
                  <a:pt x="32" y="53"/>
                  <a:pt x="32" y="54"/>
                </a:cubicBezTo>
                <a:moveTo>
                  <a:pt x="0" y="29"/>
                </a:moveTo>
                <a:cubicBezTo>
                  <a:pt x="0" y="42"/>
                  <a:pt x="0" y="42"/>
                  <a:pt x="0" y="42"/>
                </a:cubicBezTo>
                <a:cubicBezTo>
                  <a:pt x="3" y="41"/>
                  <a:pt x="7" y="40"/>
                  <a:pt x="10" y="40"/>
                </a:cubicBezTo>
                <a:cubicBezTo>
                  <a:pt x="12" y="40"/>
                  <a:pt x="12" y="40"/>
                  <a:pt x="12" y="40"/>
                </a:cubicBezTo>
                <a:cubicBezTo>
                  <a:pt x="13" y="40"/>
                  <a:pt x="13" y="40"/>
                  <a:pt x="13" y="40"/>
                </a:cubicBezTo>
                <a:cubicBezTo>
                  <a:pt x="12" y="39"/>
                  <a:pt x="11" y="38"/>
                  <a:pt x="11" y="36"/>
                </a:cubicBezTo>
                <a:cubicBezTo>
                  <a:pt x="11" y="35"/>
                  <a:pt x="11" y="34"/>
                  <a:pt x="11" y="33"/>
                </a:cubicBezTo>
                <a:cubicBezTo>
                  <a:pt x="10" y="33"/>
                  <a:pt x="10" y="33"/>
                  <a:pt x="10" y="33"/>
                </a:cubicBezTo>
                <a:cubicBezTo>
                  <a:pt x="6" y="33"/>
                  <a:pt x="3" y="31"/>
                  <a:pt x="0" y="29"/>
                </a:cubicBezTo>
                <a:moveTo>
                  <a:pt x="11" y="8"/>
                </a:moveTo>
                <a:cubicBezTo>
                  <a:pt x="9" y="8"/>
                  <a:pt x="7" y="9"/>
                  <a:pt x="6" y="10"/>
                </a:cubicBezTo>
                <a:cubicBezTo>
                  <a:pt x="4" y="12"/>
                  <a:pt x="3" y="15"/>
                  <a:pt x="4" y="18"/>
                </a:cubicBezTo>
                <a:cubicBezTo>
                  <a:pt x="5" y="24"/>
                  <a:pt x="9" y="29"/>
                  <a:pt x="14" y="29"/>
                </a:cubicBezTo>
                <a:cubicBezTo>
                  <a:pt x="14" y="29"/>
                  <a:pt x="14" y="29"/>
                  <a:pt x="14" y="29"/>
                </a:cubicBezTo>
                <a:cubicBezTo>
                  <a:pt x="16" y="29"/>
                  <a:pt x="18" y="28"/>
                  <a:pt x="19" y="27"/>
                </a:cubicBezTo>
                <a:cubicBezTo>
                  <a:pt x="20" y="25"/>
                  <a:pt x="21" y="23"/>
                  <a:pt x="20" y="19"/>
                </a:cubicBezTo>
                <a:cubicBezTo>
                  <a:pt x="20" y="13"/>
                  <a:pt x="15" y="8"/>
                  <a:pt x="11"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6"/>
          <p:cNvSpPr>
            <a:spLocks/>
          </p:cNvSpPr>
          <p:nvPr userDrawn="1"/>
        </p:nvSpPr>
        <p:spPr bwMode="auto">
          <a:xfrm>
            <a:off x="4655596" y="6402824"/>
            <a:ext cx="234950" cy="244475"/>
          </a:xfrm>
          <a:custGeom>
            <a:avLst/>
            <a:gdLst>
              <a:gd name="T0" fmla="*/ 0 w 54"/>
              <a:gd name="T1" fmla="*/ 0 h 54"/>
              <a:gd name="T2" fmla="*/ 0 w 54"/>
              <a:gd name="T3" fmla="*/ 54 h 54"/>
              <a:gd name="T4" fmla="*/ 27 w 54"/>
              <a:gd name="T5" fmla="*/ 54 h 54"/>
              <a:gd name="T6" fmla="*/ 27 w 54"/>
              <a:gd name="T7" fmla="*/ 34 h 54"/>
              <a:gd name="T8" fmla="*/ 20 w 54"/>
              <a:gd name="T9" fmla="*/ 34 h 54"/>
              <a:gd name="T10" fmla="*/ 20 w 54"/>
              <a:gd name="T11" fmla="*/ 26 h 54"/>
              <a:gd name="T12" fmla="*/ 27 w 54"/>
              <a:gd name="T13" fmla="*/ 26 h 54"/>
              <a:gd name="T14" fmla="*/ 27 w 54"/>
              <a:gd name="T15" fmla="*/ 21 h 54"/>
              <a:gd name="T16" fmla="*/ 37 w 54"/>
              <a:gd name="T17" fmla="*/ 10 h 54"/>
              <a:gd name="T18" fmla="*/ 44 w 54"/>
              <a:gd name="T19" fmla="*/ 10 h 54"/>
              <a:gd name="T20" fmla="*/ 44 w 54"/>
              <a:gd name="T21" fmla="*/ 19 h 54"/>
              <a:gd name="T22" fmla="*/ 37 w 54"/>
              <a:gd name="T23" fmla="*/ 19 h 54"/>
              <a:gd name="T24" fmla="*/ 35 w 54"/>
              <a:gd name="T25" fmla="*/ 21 h 54"/>
              <a:gd name="T26" fmla="*/ 35 w 54"/>
              <a:gd name="T27" fmla="*/ 26 h 54"/>
              <a:gd name="T28" fmla="*/ 44 w 54"/>
              <a:gd name="T29" fmla="*/ 26 h 54"/>
              <a:gd name="T30" fmla="*/ 44 w 54"/>
              <a:gd name="T31" fmla="*/ 34 h 54"/>
              <a:gd name="T32" fmla="*/ 35 w 54"/>
              <a:gd name="T33" fmla="*/ 34 h 54"/>
              <a:gd name="T34" fmla="*/ 35 w 54"/>
              <a:gd name="T35" fmla="*/ 54 h 54"/>
              <a:gd name="T36" fmla="*/ 54 w 54"/>
              <a:gd name="T37" fmla="*/ 54 h 54"/>
              <a:gd name="T38" fmla="*/ 54 w 54"/>
              <a:gd name="T39" fmla="*/ 0 h 54"/>
              <a:gd name="T40" fmla="*/ 0 w 54"/>
              <a:gd name="T4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54">
                <a:moveTo>
                  <a:pt x="0" y="0"/>
                </a:moveTo>
                <a:cubicBezTo>
                  <a:pt x="0" y="54"/>
                  <a:pt x="0" y="54"/>
                  <a:pt x="0" y="54"/>
                </a:cubicBezTo>
                <a:cubicBezTo>
                  <a:pt x="27" y="54"/>
                  <a:pt x="27" y="54"/>
                  <a:pt x="27" y="54"/>
                </a:cubicBezTo>
                <a:cubicBezTo>
                  <a:pt x="27" y="34"/>
                  <a:pt x="27" y="34"/>
                  <a:pt x="27" y="34"/>
                </a:cubicBezTo>
                <a:cubicBezTo>
                  <a:pt x="20" y="34"/>
                  <a:pt x="20" y="34"/>
                  <a:pt x="20" y="34"/>
                </a:cubicBezTo>
                <a:cubicBezTo>
                  <a:pt x="20" y="26"/>
                  <a:pt x="20" y="26"/>
                  <a:pt x="20" y="26"/>
                </a:cubicBezTo>
                <a:cubicBezTo>
                  <a:pt x="27" y="26"/>
                  <a:pt x="27" y="26"/>
                  <a:pt x="27" y="26"/>
                </a:cubicBezTo>
                <a:cubicBezTo>
                  <a:pt x="27" y="21"/>
                  <a:pt x="27" y="21"/>
                  <a:pt x="27" y="21"/>
                </a:cubicBezTo>
                <a:cubicBezTo>
                  <a:pt x="27" y="15"/>
                  <a:pt x="31" y="10"/>
                  <a:pt x="37" y="10"/>
                </a:cubicBezTo>
                <a:cubicBezTo>
                  <a:pt x="44" y="10"/>
                  <a:pt x="44" y="10"/>
                  <a:pt x="44" y="10"/>
                </a:cubicBezTo>
                <a:cubicBezTo>
                  <a:pt x="44" y="19"/>
                  <a:pt x="44" y="19"/>
                  <a:pt x="44" y="19"/>
                </a:cubicBezTo>
                <a:cubicBezTo>
                  <a:pt x="37" y="19"/>
                  <a:pt x="37" y="19"/>
                  <a:pt x="37" y="19"/>
                </a:cubicBezTo>
                <a:cubicBezTo>
                  <a:pt x="36" y="19"/>
                  <a:pt x="35" y="20"/>
                  <a:pt x="35" y="21"/>
                </a:cubicBezTo>
                <a:cubicBezTo>
                  <a:pt x="35" y="26"/>
                  <a:pt x="35" y="26"/>
                  <a:pt x="35" y="26"/>
                </a:cubicBezTo>
                <a:cubicBezTo>
                  <a:pt x="44" y="26"/>
                  <a:pt x="44" y="26"/>
                  <a:pt x="44" y="26"/>
                </a:cubicBezTo>
                <a:cubicBezTo>
                  <a:pt x="44" y="34"/>
                  <a:pt x="44" y="34"/>
                  <a:pt x="44" y="34"/>
                </a:cubicBezTo>
                <a:cubicBezTo>
                  <a:pt x="35" y="34"/>
                  <a:pt x="35" y="34"/>
                  <a:pt x="35" y="34"/>
                </a:cubicBezTo>
                <a:cubicBezTo>
                  <a:pt x="35" y="54"/>
                  <a:pt x="35" y="54"/>
                  <a:pt x="35" y="54"/>
                </a:cubicBezTo>
                <a:cubicBezTo>
                  <a:pt x="54" y="54"/>
                  <a:pt x="54" y="54"/>
                  <a:pt x="54" y="54"/>
                </a:cubicBezTo>
                <a:cubicBezTo>
                  <a:pt x="54" y="0"/>
                  <a:pt x="54" y="0"/>
                  <a:pt x="54"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7"/>
          <p:cNvSpPr>
            <a:spLocks noEditPoints="1"/>
          </p:cNvSpPr>
          <p:nvPr userDrawn="1"/>
        </p:nvSpPr>
        <p:spPr bwMode="auto">
          <a:xfrm>
            <a:off x="4950871" y="6402824"/>
            <a:ext cx="236537"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28 w 54"/>
              <a:gd name="T11" fmla="*/ 36 h 54"/>
              <a:gd name="T12" fmla="*/ 37 w 54"/>
              <a:gd name="T13" fmla="*/ 36 h 54"/>
              <a:gd name="T14" fmla="*/ 41 w 54"/>
              <a:gd name="T15" fmla="*/ 40 h 54"/>
              <a:gd name="T16" fmla="*/ 37 w 54"/>
              <a:gd name="T17" fmla="*/ 44 h 54"/>
              <a:gd name="T18" fmla="*/ 27 w 54"/>
              <a:gd name="T19" fmla="*/ 44 h 54"/>
              <a:gd name="T20" fmla="*/ 14 w 54"/>
              <a:gd name="T21" fmla="*/ 30 h 54"/>
              <a:gd name="T22" fmla="*/ 14 w 54"/>
              <a:gd name="T23" fmla="*/ 15 h 54"/>
              <a:gd name="T24" fmla="*/ 18 w 54"/>
              <a:gd name="T25" fmla="*/ 11 h 54"/>
              <a:gd name="T26" fmla="*/ 22 w 54"/>
              <a:gd name="T27" fmla="*/ 15 h 54"/>
              <a:gd name="T28" fmla="*/ 22 w 54"/>
              <a:gd name="T29" fmla="*/ 19 h 54"/>
              <a:gd name="T30" fmla="*/ 37 w 54"/>
              <a:gd name="T31" fmla="*/ 19 h 54"/>
              <a:gd name="T32" fmla="*/ 41 w 54"/>
              <a:gd name="T33" fmla="*/ 23 h 54"/>
              <a:gd name="T34" fmla="*/ 37 w 54"/>
              <a:gd name="T35" fmla="*/ 28 h 54"/>
              <a:gd name="T36" fmla="*/ 22 w 54"/>
              <a:gd name="T37" fmla="*/ 28 h 54"/>
              <a:gd name="T38" fmla="*/ 22 w 54"/>
              <a:gd name="T39" fmla="*/ 30 h 54"/>
              <a:gd name="T40" fmla="*/ 28 w 54"/>
              <a:gd name="T41"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28" y="36"/>
                </a:moveTo>
                <a:cubicBezTo>
                  <a:pt x="37" y="36"/>
                  <a:pt x="37" y="36"/>
                  <a:pt x="37" y="36"/>
                </a:cubicBezTo>
                <a:cubicBezTo>
                  <a:pt x="39" y="36"/>
                  <a:pt x="41" y="38"/>
                  <a:pt x="41" y="40"/>
                </a:cubicBezTo>
                <a:cubicBezTo>
                  <a:pt x="41" y="43"/>
                  <a:pt x="39" y="44"/>
                  <a:pt x="37" y="44"/>
                </a:cubicBezTo>
                <a:cubicBezTo>
                  <a:pt x="27" y="44"/>
                  <a:pt x="27" y="44"/>
                  <a:pt x="27" y="44"/>
                </a:cubicBezTo>
                <a:cubicBezTo>
                  <a:pt x="20" y="44"/>
                  <a:pt x="14" y="38"/>
                  <a:pt x="14" y="30"/>
                </a:cubicBezTo>
                <a:cubicBezTo>
                  <a:pt x="14" y="15"/>
                  <a:pt x="14" y="15"/>
                  <a:pt x="14" y="15"/>
                </a:cubicBezTo>
                <a:cubicBezTo>
                  <a:pt x="14" y="12"/>
                  <a:pt x="16" y="11"/>
                  <a:pt x="18" y="11"/>
                </a:cubicBezTo>
                <a:cubicBezTo>
                  <a:pt x="20" y="11"/>
                  <a:pt x="22" y="12"/>
                  <a:pt x="22" y="15"/>
                </a:cubicBezTo>
                <a:cubicBezTo>
                  <a:pt x="22" y="19"/>
                  <a:pt x="22" y="19"/>
                  <a:pt x="22" y="19"/>
                </a:cubicBezTo>
                <a:cubicBezTo>
                  <a:pt x="37" y="19"/>
                  <a:pt x="37" y="19"/>
                  <a:pt x="37" y="19"/>
                </a:cubicBezTo>
                <a:cubicBezTo>
                  <a:pt x="39" y="19"/>
                  <a:pt x="41" y="21"/>
                  <a:pt x="41" y="23"/>
                </a:cubicBezTo>
                <a:cubicBezTo>
                  <a:pt x="41" y="26"/>
                  <a:pt x="39" y="28"/>
                  <a:pt x="37" y="28"/>
                </a:cubicBezTo>
                <a:cubicBezTo>
                  <a:pt x="22" y="28"/>
                  <a:pt x="22" y="28"/>
                  <a:pt x="22" y="28"/>
                </a:cubicBezTo>
                <a:cubicBezTo>
                  <a:pt x="22" y="30"/>
                  <a:pt x="22" y="30"/>
                  <a:pt x="22" y="30"/>
                </a:cubicBezTo>
                <a:cubicBezTo>
                  <a:pt x="22" y="33"/>
                  <a:pt x="25" y="36"/>
                  <a:pt x="28" y="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8"/>
          <p:cNvSpPr>
            <a:spLocks noEditPoints="1"/>
          </p:cNvSpPr>
          <p:nvPr userDrawn="1"/>
        </p:nvSpPr>
        <p:spPr bwMode="auto">
          <a:xfrm>
            <a:off x="4053934" y="6402824"/>
            <a:ext cx="234950"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20 w 54"/>
              <a:gd name="T11" fmla="*/ 44 h 54"/>
              <a:gd name="T12" fmla="*/ 14 w 54"/>
              <a:gd name="T13" fmla="*/ 44 h 54"/>
              <a:gd name="T14" fmla="*/ 14 w 54"/>
              <a:gd name="T15" fmla="*/ 20 h 54"/>
              <a:gd name="T16" fmla="*/ 20 w 54"/>
              <a:gd name="T17" fmla="*/ 20 h 54"/>
              <a:gd name="T18" fmla="*/ 20 w 54"/>
              <a:gd name="T19" fmla="*/ 44 h 54"/>
              <a:gd name="T20" fmla="*/ 17 w 54"/>
              <a:gd name="T21" fmla="*/ 18 h 54"/>
              <a:gd name="T22" fmla="*/ 13 w 54"/>
              <a:gd name="T23" fmla="*/ 14 h 54"/>
              <a:gd name="T24" fmla="*/ 17 w 54"/>
              <a:gd name="T25" fmla="*/ 9 h 54"/>
              <a:gd name="T26" fmla="*/ 21 w 54"/>
              <a:gd name="T27" fmla="*/ 14 h 54"/>
              <a:gd name="T28" fmla="*/ 17 w 54"/>
              <a:gd name="T29" fmla="*/ 18 h 54"/>
              <a:gd name="T30" fmla="*/ 44 w 54"/>
              <a:gd name="T31" fmla="*/ 44 h 54"/>
              <a:gd name="T32" fmla="*/ 37 w 54"/>
              <a:gd name="T33" fmla="*/ 44 h 54"/>
              <a:gd name="T34" fmla="*/ 37 w 54"/>
              <a:gd name="T35" fmla="*/ 30 h 54"/>
              <a:gd name="T36" fmla="*/ 36 w 54"/>
              <a:gd name="T37" fmla="*/ 28 h 54"/>
              <a:gd name="T38" fmla="*/ 33 w 54"/>
              <a:gd name="T39" fmla="*/ 28 h 54"/>
              <a:gd name="T40" fmla="*/ 31 w 54"/>
              <a:gd name="T41" fmla="*/ 29 h 54"/>
              <a:gd name="T42" fmla="*/ 31 w 54"/>
              <a:gd name="T43" fmla="*/ 44 h 54"/>
              <a:gd name="T44" fmla="*/ 24 w 54"/>
              <a:gd name="T45" fmla="*/ 44 h 54"/>
              <a:gd name="T46" fmla="*/ 24 w 54"/>
              <a:gd name="T47" fmla="*/ 20 h 54"/>
              <a:gd name="T48" fmla="*/ 31 w 54"/>
              <a:gd name="T49" fmla="*/ 20 h 54"/>
              <a:gd name="T50" fmla="*/ 31 w 54"/>
              <a:gd name="T51" fmla="*/ 21 h 54"/>
              <a:gd name="T52" fmla="*/ 40 w 54"/>
              <a:gd name="T53" fmla="*/ 22 h 54"/>
              <a:gd name="T54" fmla="*/ 44 w 54"/>
              <a:gd name="T55" fmla="*/ 30 h 54"/>
              <a:gd name="T56" fmla="*/ 44 w 54"/>
              <a:gd name="T57"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20" y="44"/>
                </a:moveTo>
                <a:cubicBezTo>
                  <a:pt x="14" y="44"/>
                  <a:pt x="14" y="44"/>
                  <a:pt x="14" y="44"/>
                </a:cubicBezTo>
                <a:cubicBezTo>
                  <a:pt x="14" y="20"/>
                  <a:pt x="14" y="20"/>
                  <a:pt x="14" y="20"/>
                </a:cubicBezTo>
                <a:cubicBezTo>
                  <a:pt x="20" y="20"/>
                  <a:pt x="20" y="20"/>
                  <a:pt x="20" y="20"/>
                </a:cubicBezTo>
                <a:lnTo>
                  <a:pt x="20" y="44"/>
                </a:lnTo>
                <a:close/>
                <a:moveTo>
                  <a:pt x="17" y="18"/>
                </a:moveTo>
                <a:cubicBezTo>
                  <a:pt x="15" y="18"/>
                  <a:pt x="13" y="16"/>
                  <a:pt x="13" y="14"/>
                </a:cubicBezTo>
                <a:cubicBezTo>
                  <a:pt x="13" y="11"/>
                  <a:pt x="15" y="9"/>
                  <a:pt x="17" y="9"/>
                </a:cubicBezTo>
                <a:cubicBezTo>
                  <a:pt x="19" y="9"/>
                  <a:pt x="21" y="11"/>
                  <a:pt x="21" y="14"/>
                </a:cubicBezTo>
                <a:cubicBezTo>
                  <a:pt x="21" y="16"/>
                  <a:pt x="19" y="18"/>
                  <a:pt x="17" y="18"/>
                </a:cubicBezTo>
                <a:moveTo>
                  <a:pt x="44" y="44"/>
                </a:moveTo>
                <a:cubicBezTo>
                  <a:pt x="37" y="44"/>
                  <a:pt x="37" y="44"/>
                  <a:pt x="37" y="44"/>
                </a:cubicBezTo>
                <a:cubicBezTo>
                  <a:pt x="37" y="30"/>
                  <a:pt x="37" y="30"/>
                  <a:pt x="37" y="30"/>
                </a:cubicBezTo>
                <a:cubicBezTo>
                  <a:pt x="37" y="29"/>
                  <a:pt x="37" y="28"/>
                  <a:pt x="36" y="28"/>
                </a:cubicBezTo>
                <a:cubicBezTo>
                  <a:pt x="36" y="27"/>
                  <a:pt x="34" y="27"/>
                  <a:pt x="33" y="28"/>
                </a:cubicBezTo>
                <a:cubicBezTo>
                  <a:pt x="31" y="29"/>
                  <a:pt x="31" y="29"/>
                  <a:pt x="31" y="29"/>
                </a:cubicBezTo>
                <a:cubicBezTo>
                  <a:pt x="31" y="44"/>
                  <a:pt x="31" y="44"/>
                  <a:pt x="31" y="44"/>
                </a:cubicBezTo>
                <a:cubicBezTo>
                  <a:pt x="24" y="44"/>
                  <a:pt x="24" y="44"/>
                  <a:pt x="24" y="44"/>
                </a:cubicBezTo>
                <a:cubicBezTo>
                  <a:pt x="24" y="20"/>
                  <a:pt x="24" y="20"/>
                  <a:pt x="24" y="20"/>
                </a:cubicBezTo>
                <a:cubicBezTo>
                  <a:pt x="31" y="20"/>
                  <a:pt x="31" y="20"/>
                  <a:pt x="31" y="20"/>
                </a:cubicBezTo>
                <a:cubicBezTo>
                  <a:pt x="31" y="21"/>
                  <a:pt x="31" y="21"/>
                  <a:pt x="31" y="21"/>
                </a:cubicBezTo>
                <a:cubicBezTo>
                  <a:pt x="33" y="20"/>
                  <a:pt x="37" y="20"/>
                  <a:pt x="40" y="22"/>
                </a:cubicBezTo>
                <a:cubicBezTo>
                  <a:pt x="42" y="23"/>
                  <a:pt x="44" y="27"/>
                  <a:pt x="44" y="30"/>
                </a:cubicBezTo>
                <a:lnTo>
                  <a:pt x="44"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9"/>
          <p:cNvSpPr>
            <a:spLocks noEditPoints="1"/>
          </p:cNvSpPr>
          <p:nvPr userDrawn="1"/>
        </p:nvSpPr>
        <p:spPr bwMode="auto">
          <a:xfrm>
            <a:off x="5552534" y="6402824"/>
            <a:ext cx="234950"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38 w 54"/>
              <a:gd name="T11" fmla="*/ 35 h 54"/>
              <a:gd name="T12" fmla="*/ 26 w 54"/>
              <a:gd name="T13" fmla="*/ 36 h 54"/>
              <a:gd name="T14" fmla="*/ 24 w 54"/>
              <a:gd name="T15" fmla="*/ 35 h 54"/>
              <a:gd name="T16" fmla="*/ 20 w 54"/>
              <a:gd name="T17" fmla="*/ 47 h 54"/>
              <a:gd name="T18" fmla="*/ 18 w 54"/>
              <a:gd name="T19" fmla="*/ 47 h 54"/>
              <a:gd name="T20" fmla="*/ 18 w 54"/>
              <a:gd name="T21" fmla="*/ 47 h 54"/>
              <a:gd name="T22" fmla="*/ 18 w 54"/>
              <a:gd name="T23" fmla="*/ 41 h 54"/>
              <a:gd name="T24" fmla="*/ 21 w 54"/>
              <a:gd name="T25" fmla="*/ 27 h 54"/>
              <a:gd name="T26" fmla="*/ 20 w 54"/>
              <a:gd name="T27" fmla="*/ 22 h 54"/>
              <a:gd name="T28" fmla="*/ 28 w 54"/>
              <a:gd name="T29" fmla="*/ 19 h 54"/>
              <a:gd name="T30" fmla="*/ 27 w 54"/>
              <a:gd name="T31" fmla="*/ 33 h 54"/>
              <a:gd name="T32" fmla="*/ 31 w 54"/>
              <a:gd name="T33" fmla="*/ 34 h 54"/>
              <a:gd name="T34" fmla="*/ 33 w 54"/>
              <a:gd name="T35" fmla="*/ 13 h 54"/>
              <a:gd name="T36" fmla="*/ 16 w 54"/>
              <a:gd name="T37" fmla="*/ 24 h 54"/>
              <a:gd name="T38" fmla="*/ 17 w 54"/>
              <a:gd name="T39" fmla="*/ 32 h 54"/>
              <a:gd name="T40" fmla="*/ 11 w 54"/>
              <a:gd name="T41" fmla="*/ 23 h 54"/>
              <a:gd name="T42" fmla="*/ 30 w 54"/>
              <a:gd name="T43" fmla="*/ 8 h 54"/>
              <a:gd name="T44" fmla="*/ 43 w 54"/>
              <a:gd name="T45" fmla="*/ 20 h 54"/>
              <a:gd name="T46" fmla="*/ 38 w 54"/>
              <a:gd name="T4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38" y="35"/>
                </a:moveTo>
                <a:cubicBezTo>
                  <a:pt x="35" y="37"/>
                  <a:pt x="29" y="39"/>
                  <a:pt x="26" y="36"/>
                </a:cubicBezTo>
                <a:cubicBezTo>
                  <a:pt x="25" y="36"/>
                  <a:pt x="25" y="35"/>
                  <a:pt x="24" y="35"/>
                </a:cubicBezTo>
                <a:cubicBezTo>
                  <a:pt x="23" y="39"/>
                  <a:pt x="22" y="44"/>
                  <a:pt x="20" y="47"/>
                </a:cubicBezTo>
                <a:cubicBezTo>
                  <a:pt x="18" y="47"/>
                  <a:pt x="18" y="47"/>
                  <a:pt x="18" y="47"/>
                </a:cubicBezTo>
                <a:cubicBezTo>
                  <a:pt x="18" y="47"/>
                  <a:pt x="18" y="47"/>
                  <a:pt x="18" y="47"/>
                </a:cubicBezTo>
                <a:cubicBezTo>
                  <a:pt x="17" y="45"/>
                  <a:pt x="18" y="42"/>
                  <a:pt x="18" y="41"/>
                </a:cubicBezTo>
                <a:cubicBezTo>
                  <a:pt x="18" y="37"/>
                  <a:pt x="21" y="31"/>
                  <a:pt x="21" y="27"/>
                </a:cubicBezTo>
                <a:cubicBezTo>
                  <a:pt x="21" y="26"/>
                  <a:pt x="20" y="24"/>
                  <a:pt x="20" y="22"/>
                </a:cubicBezTo>
                <a:cubicBezTo>
                  <a:pt x="21" y="18"/>
                  <a:pt x="26" y="15"/>
                  <a:pt x="28" y="19"/>
                </a:cubicBezTo>
                <a:cubicBezTo>
                  <a:pt x="30" y="24"/>
                  <a:pt x="23" y="29"/>
                  <a:pt x="27" y="33"/>
                </a:cubicBezTo>
                <a:cubicBezTo>
                  <a:pt x="27" y="33"/>
                  <a:pt x="29" y="34"/>
                  <a:pt x="31" y="34"/>
                </a:cubicBezTo>
                <a:cubicBezTo>
                  <a:pt x="38" y="32"/>
                  <a:pt x="39" y="17"/>
                  <a:pt x="33" y="13"/>
                </a:cubicBezTo>
                <a:cubicBezTo>
                  <a:pt x="24" y="8"/>
                  <a:pt x="15" y="16"/>
                  <a:pt x="16" y="24"/>
                </a:cubicBezTo>
                <a:cubicBezTo>
                  <a:pt x="16" y="27"/>
                  <a:pt x="19" y="29"/>
                  <a:pt x="17" y="32"/>
                </a:cubicBezTo>
                <a:cubicBezTo>
                  <a:pt x="13" y="30"/>
                  <a:pt x="11" y="27"/>
                  <a:pt x="11" y="23"/>
                </a:cubicBezTo>
                <a:cubicBezTo>
                  <a:pt x="11" y="13"/>
                  <a:pt x="20" y="7"/>
                  <a:pt x="30" y="8"/>
                </a:cubicBezTo>
                <a:cubicBezTo>
                  <a:pt x="37" y="9"/>
                  <a:pt x="42" y="14"/>
                  <a:pt x="43" y="20"/>
                </a:cubicBezTo>
                <a:cubicBezTo>
                  <a:pt x="43" y="25"/>
                  <a:pt x="41" y="32"/>
                  <a:pt x="38" y="3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0"/>
          <p:cNvSpPr>
            <a:spLocks noEditPoints="1"/>
          </p:cNvSpPr>
          <p:nvPr userDrawn="1"/>
        </p:nvSpPr>
        <p:spPr bwMode="auto">
          <a:xfrm>
            <a:off x="5252496" y="6402824"/>
            <a:ext cx="234950"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15 w 54"/>
              <a:gd name="T11" fmla="*/ 44 h 54"/>
              <a:gd name="T12" fmla="*/ 10 w 54"/>
              <a:gd name="T13" fmla="*/ 40 h 54"/>
              <a:gd name="T14" fmla="*/ 15 w 54"/>
              <a:gd name="T15" fmla="*/ 36 h 54"/>
              <a:gd name="T16" fmla="*/ 19 w 54"/>
              <a:gd name="T17" fmla="*/ 40 h 54"/>
              <a:gd name="T18" fmla="*/ 15 w 54"/>
              <a:gd name="T19" fmla="*/ 44 h 54"/>
              <a:gd name="T20" fmla="*/ 26 w 54"/>
              <a:gd name="T21" fmla="*/ 44 h 54"/>
              <a:gd name="T22" fmla="*/ 21 w 54"/>
              <a:gd name="T23" fmla="*/ 34 h 54"/>
              <a:gd name="T24" fmla="*/ 10 w 54"/>
              <a:gd name="T25" fmla="*/ 29 h 54"/>
              <a:gd name="T26" fmla="*/ 10 w 54"/>
              <a:gd name="T27" fmla="*/ 23 h 54"/>
              <a:gd name="T28" fmla="*/ 31 w 54"/>
              <a:gd name="T29" fmla="*/ 44 h 54"/>
              <a:gd name="T30" fmla="*/ 26 w 54"/>
              <a:gd name="T31" fmla="*/ 44 h 54"/>
              <a:gd name="T32" fmla="*/ 37 w 54"/>
              <a:gd name="T33" fmla="*/ 44 h 54"/>
              <a:gd name="T34" fmla="*/ 10 w 54"/>
              <a:gd name="T35" fmla="*/ 18 h 54"/>
              <a:gd name="T36" fmla="*/ 10 w 54"/>
              <a:gd name="T37" fmla="*/ 12 h 54"/>
              <a:gd name="T38" fmla="*/ 42 w 54"/>
              <a:gd name="T39" fmla="*/ 44 h 54"/>
              <a:gd name="T40" fmla="*/ 37 w 54"/>
              <a:gd name="T41"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15" y="44"/>
                </a:moveTo>
                <a:cubicBezTo>
                  <a:pt x="12" y="44"/>
                  <a:pt x="10" y="43"/>
                  <a:pt x="10" y="40"/>
                </a:cubicBezTo>
                <a:cubicBezTo>
                  <a:pt x="10" y="38"/>
                  <a:pt x="12" y="36"/>
                  <a:pt x="15" y="36"/>
                </a:cubicBezTo>
                <a:cubicBezTo>
                  <a:pt x="17" y="36"/>
                  <a:pt x="19" y="38"/>
                  <a:pt x="19" y="40"/>
                </a:cubicBezTo>
                <a:cubicBezTo>
                  <a:pt x="19" y="43"/>
                  <a:pt x="17" y="44"/>
                  <a:pt x="15" y="44"/>
                </a:cubicBezTo>
                <a:moveTo>
                  <a:pt x="26" y="44"/>
                </a:moveTo>
                <a:cubicBezTo>
                  <a:pt x="26" y="42"/>
                  <a:pt x="24" y="37"/>
                  <a:pt x="21" y="34"/>
                </a:cubicBezTo>
                <a:cubicBezTo>
                  <a:pt x="18" y="31"/>
                  <a:pt x="13" y="29"/>
                  <a:pt x="10" y="29"/>
                </a:cubicBezTo>
                <a:cubicBezTo>
                  <a:pt x="10" y="23"/>
                  <a:pt x="10" y="23"/>
                  <a:pt x="10" y="23"/>
                </a:cubicBezTo>
                <a:cubicBezTo>
                  <a:pt x="22" y="23"/>
                  <a:pt x="31" y="33"/>
                  <a:pt x="31" y="44"/>
                </a:cubicBezTo>
                <a:lnTo>
                  <a:pt x="26" y="44"/>
                </a:lnTo>
                <a:close/>
                <a:moveTo>
                  <a:pt x="37" y="44"/>
                </a:moveTo>
                <a:cubicBezTo>
                  <a:pt x="37" y="30"/>
                  <a:pt x="25" y="18"/>
                  <a:pt x="10" y="18"/>
                </a:cubicBezTo>
                <a:cubicBezTo>
                  <a:pt x="10" y="12"/>
                  <a:pt x="10" y="12"/>
                  <a:pt x="10" y="12"/>
                </a:cubicBezTo>
                <a:cubicBezTo>
                  <a:pt x="28" y="12"/>
                  <a:pt x="42" y="27"/>
                  <a:pt x="42" y="44"/>
                </a:cubicBezTo>
                <a:lnTo>
                  <a:pt x="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1"/>
          <p:cNvSpPr>
            <a:spLocks noEditPoints="1"/>
          </p:cNvSpPr>
          <p:nvPr userDrawn="1"/>
        </p:nvSpPr>
        <p:spPr bwMode="auto">
          <a:xfrm>
            <a:off x="4353971" y="6402824"/>
            <a:ext cx="236537" cy="244475"/>
          </a:xfrm>
          <a:custGeom>
            <a:avLst/>
            <a:gdLst>
              <a:gd name="T0" fmla="*/ 0 w 149"/>
              <a:gd name="T1" fmla="*/ 154 h 154"/>
              <a:gd name="T2" fmla="*/ 149 w 149"/>
              <a:gd name="T3" fmla="*/ 154 h 154"/>
              <a:gd name="T4" fmla="*/ 149 w 149"/>
              <a:gd name="T5" fmla="*/ 0 h 154"/>
              <a:gd name="T6" fmla="*/ 0 w 149"/>
              <a:gd name="T7" fmla="*/ 0 h 154"/>
              <a:gd name="T8" fmla="*/ 0 w 149"/>
              <a:gd name="T9" fmla="*/ 154 h 154"/>
              <a:gd name="T10" fmla="*/ 42 w 149"/>
              <a:gd name="T11" fmla="*/ 122 h 154"/>
              <a:gd name="T12" fmla="*/ 42 w 149"/>
              <a:gd name="T13" fmla="*/ 34 h 154"/>
              <a:gd name="T14" fmla="*/ 105 w 149"/>
              <a:gd name="T15" fmla="*/ 80 h 154"/>
              <a:gd name="T16" fmla="*/ 42 w 149"/>
              <a:gd name="T17" fmla="*/ 12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54">
                <a:moveTo>
                  <a:pt x="0" y="154"/>
                </a:moveTo>
                <a:lnTo>
                  <a:pt x="149" y="154"/>
                </a:lnTo>
                <a:lnTo>
                  <a:pt x="149" y="0"/>
                </a:lnTo>
                <a:lnTo>
                  <a:pt x="0" y="0"/>
                </a:lnTo>
                <a:lnTo>
                  <a:pt x="0" y="154"/>
                </a:lnTo>
                <a:close/>
                <a:moveTo>
                  <a:pt x="42" y="122"/>
                </a:moveTo>
                <a:lnTo>
                  <a:pt x="42" y="34"/>
                </a:lnTo>
                <a:lnTo>
                  <a:pt x="105" y="80"/>
                </a:lnTo>
                <a:lnTo>
                  <a:pt x="42"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2642654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hape 1">
    <p:spTree>
      <p:nvGrpSpPr>
        <p:cNvPr id="1" name=""/>
        <p:cNvGrpSpPr/>
        <p:nvPr/>
      </p:nvGrpSpPr>
      <p:grpSpPr>
        <a:xfrm>
          <a:off x="0" y="0"/>
          <a:ext cx="0" cy="0"/>
          <a:chOff x="0" y="0"/>
          <a:chExt cx="0" cy="0"/>
        </a:xfrm>
      </p:grpSpPr>
      <p:sp>
        <p:nvSpPr>
          <p:cNvPr id="7" name="Marcador de texto 2"/>
          <p:cNvSpPr>
            <a:spLocks noGrp="1"/>
          </p:cNvSpPr>
          <p:nvPr>
            <p:ph type="body" sz="quarter" idx="18" hasCustomPrompt="1"/>
          </p:nvPr>
        </p:nvSpPr>
        <p:spPr>
          <a:xfrm>
            <a:off x="292613" y="1480163"/>
            <a:ext cx="5617534" cy="4828567"/>
          </a:xfrm>
          <a:prstGeom prst="rect">
            <a:avLst/>
          </a:prstGeom>
        </p:spPr>
        <p:txBody>
          <a:bodyPr>
            <a:normAutofit/>
          </a:bodyPr>
          <a:lstStyle>
            <a:lvl1pPr marL="130960" indent="-130960">
              <a:lnSpc>
                <a:spcPct val="100000"/>
              </a:lnSpc>
              <a:buClr>
                <a:schemeClr val="accent2"/>
              </a:buClr>
              <a:defRPr sz="2800">
                <a:solidFill>
                  <a:srgbClr val="323232"/>
                </a:solidFill>
              </a:defRPr>
            </a:lvl1pPr>
            <a:lvl2pPr>
              <a:lnSpc>
                <a:spcPct val="100000"/>
              </a:lnSpc>
              <a:buClr>
                <a:schemeClr val="accent2"/>
              </a:buClr>
              <a:defRPr sz="2400">
                <a:solidFill>
                  <a:srgbClr val="323232"/>
                </a:solidFill>
              </a:defRPr>
            </a:lvl2pPr>
            <a:lvl3pPr>
              <a:lnSpc>
                <a:spcPct val="100000"/>
              </a:lnSpc>
              <a:buClr>
                <a:schemeClr val="accent2"/>
              </a:buClr>
              <a:defRPr sz="2000">
                <a:solidFill>
                  <a:srgbClr val="323232"/>
                </a:solidFill>
              </a:defRPr>
            </a:lvl3pPr>
            <a:lvl4pPr>
              <a:lnSpc>
                <a:spcPct val="100000"/>
              </a:lnSpc>
              <a:buClr>
                <a:schemeClr val="accent2"/>
              </a:buClr>
              <a:defRPr sz="1800">
                <a:solidFill>
                  <a:srgbClr val="323232"/>
                </a:solidFill>
              </a:defRPr>
            </a:lvl4pPr>
            <a:lvl5pPr>
              <a:lnSpc>
                <a:spcPct val="100000"/>
              </a:lnSpc>
              <a:buClr>
                <a:schemeClr val="accent2"/>
              </a:buClr>
              <a:defRPr sz="160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
        <p:nvSpPr>
          <p:cNvPr id="14" name="Marcador de número de diapositiva 32"/>
          <p:cNvSpPr>
            <a:spLocks noGrp="1"/>
          </p:cNvSpPr>
          <p:nvPr>
            <p:ph type="sldNum" sz="quarter" idx="4"/>
          </p:nvPr>
        </p:nvSpPr>
        <p:spPr>
          <a:xfrm>
            <a:off x="11776959" y="6519616"/>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9" name="Footer Placeholder 4"/>
          <p:cNvSpPr>
            <a:spLocks noGrp="1"/>
          </p:cNvSpPr>
          <p:nvPr>
            <p:ph type="ftr" sz="quarter" idx="3"/>
          </p:nvPr>
        </p:nvSpPr>
        <p:spPr>
          <a:xfrm rot="16200000">
            <a:off x="10404202" y="4652436"/>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1" name="Title 1"/>
          <p:cNvSpPr>
            <a:spLocks noGrp="1"/>
          </p:cNvSpPr>
          <p:nvPr>
            <p:ph type="title"/>
          </p:nvPr>
        </p:nvSpPr>
        <p:spPr>
          <a:xfrm>
            <a:off x="268224" y="296869"/>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5" name="Text Placeholder 19"/>
          <p:cNvSpPr>
            <a:spLocks noGrp="1"/>
          </p:cNvSpPr>
          <p:nvPr>
            <p:ph type="body" sz="quarter" idx="13"/>
          </p:nvPr>
        </p:nvSpPr>
        <p:spPr>
          <a:xfrm>
            <a:off x="292608" y="779416"/>
            <a:ext cx="11228613" cy="300087"/>
          </a:xfrm>
          <a:prstGeom prst="rect">
            <a:avLst/>
          </a:prstGeom>
        </p:spPr>
        <p:txBody>
          <a:bodyPr>
            <a:noAutofit/>
          </a:bodyPr>
          <a:lstStyle>
            <a:lvl1pPr marL="0" indent="0">
              <a:lnSpc>
                <a:spcPct val="100000"/>
              </a:lnSpc>
              <a:buNone/>
              <a:defRPr sz="18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Edit Master text styles</a:t>
            </a:r>
          </a:p>
        </p:txBody>
      </p:sp>
      <p:sp>
        <p:nvSpPr>
          <p:cNvPr id="19" name="Picture Placeholder 18"/>
          <p:cNvSpPr>
            <a:spLocks noGrp="1"/>
          </p:cNvSpPr>
          <p:nvPr>
            <p:ph type="pic" sz="quarter" idx="19" hasCustomPrompt="1"/>
          </p:nvPr>
        </p:nvSpPr>
        <p:spPr>
          <a:xfrm>
            <a:off x="6434720" y="1753456"/>
            <a:ext cx="4556125" cy="3886200"/>
          </a:xfrm>
          <a:custGeom>
            <a:avLst/>
            <a:gdLst>
              <a:gd name="connsiteX0" fmla="*/ 3764756 w 4556125"/>
              <a:gd name="connsiteY0" fmla="*/ 0 h 3886200"/>
              <a:gd name="connsiteX1" fmla="*/ 3778647 w 4556125"/>
              <a:gd name="connsiteY1" fmla="*/ 0 h 3886200"/>
              <a:gd name="connsiteX2" fmla="*/ 3792538 w 4556125"/>
              <a:gd name="connsiteY2" fmla="*/ 397 h 3886200"/>
              <a:gd name="connsiteX3" fmla="*/ 3806031 w 4556125"/>
              <a:gd name="connsiteY3" fmla="*/ 1191 h 3886200"/>
              <a:gd name="connsiteX4" fmla="*/ 3819922 w 4556125"/>
              <a:gd name="connsiteY4" fmla="*/ 2381 h 3886200"/>
              <a:gd name="connsiteX5" fmla="*/ 3833019 w 4556125"/>
              <a:gd name="connsiteY5" fmla="*/ 3969 h 3886200"/>
              <a:gd name="connsiteX6" fmla="*/ 3846512 w 4556125"/>
              <a:gd name="connsiteY6" fmla="*/ 5953 h 3886200"/>
              <a:gd name="connsiteX7" fmla="*/ 3859610 w 4556125"/>
              <a:gd name="connsiteY7" fmla="*/ 8731 h 3886200"/>
              <a:gd name="connsiteX8" fmla="*/ 3871912 w 4556125"/>
              <a:gd name="connsiteY8" fmla="*/ 11510 h 3886200"/>
              <a:gd name="connsiteX9" fmla="*/ 3885010 w 4556125"/>
              <a:gd name="connsiteY9" fmla="*/ 14685 h 3886200"/>
              <a:gd name="connsiteX10" fmla="*/ 3897710 w 4556125"/>
              <a:gd name="connsiteY10" fmla="*/ 18256 h 3886200"/>
              <a:gd name="connsiteX11" fmla="*/ 3910410 w 4556125"/>
              <a:gd name="connsiteY11" fmla="*/ 22622 h 3886200"/>
              <a:gd name="connsiteX12" fmla="*/ 3923110 w 4556125"/>
              <a:gd name="connsiteY12" fmla="*/ 26591 h 3886200"/>
              <a:gd name="connsiteX13" fmla="*/ 3935016 w 4556125"/>
              <a:gd name="connsiteY13" fmla="*/ 31750 h 3886200"/>
              <a:gd name="connsiteX14" fmla="*/ 3947716 w 4556125"/>
              <a:gd name="connsiteY14" fmla="*/ 36910 h 3886200"/>
              <a:gd name="connsiteX15" fmla="*/ 3959622 w 4556125"/>
              <a:gd name="connsiteY15" fmla="*/ 42863 h 3886200"/>
              <a:gd name="connsiteX16" fmla="*/ 3971131 w 4556125"/>
              <a:gd name="connsiteY16" fmla="*/ 48419 h 3886200"/>
              <a:gd name="connsiteX17" fmla="*/ 3983434 w 4556125"/>
              <a:gd name="connsiteY17" fmla="*/ 54769 h 3886200"/>
              <a:gd name="connsiteX18" fmla="*/ 3994944 w 4556125"/>
              <a:gd name="connsiteY18" fmla="*/ 61516 h 3886200"/>
              <a:gd name="connsiteX19" fmla="*/ 4006453 w 4556125"/>
              <a:gd name="connsiteY19" fmla="*/ 68660 h 3886200"/>
              <a:gd name="connsiteX20" fmla="*/ 4017962 w 4556125"/>
              <a:gd name="connsiteY20" fmla="*/ 76200 h 3886200"/>
              <a:gd name="connsiteX21" fmla="*/ 4029075 w 4556125"/>
              <a:gd name="connsiteY21" fmla="*/ 83741 h 3886200"/>
              <a:gd name="connsiteX22" fmla="*/ 4040188 w 4556125"/>
              <a:gd name="connsiteY22" fmla="*/ 91678 h 3886200"/>
              <a:gd name="connsiteX23" fmla="*/ 4051300 w 4556125"/>
              <a:gd name="connsiteY23" fmla="*/ 100013 h 3886200"/>
              <a:gd name="connsiteX24" fmla="*/ 4062412 w 4556125"/>
              <a:gd name="connsiteY24" fmla="*/ 108744 h 3886200"/>
              <a:gd name="connsiteX25" fmla="*/ 4073128 w 4556125"/>
              <a:gd name="connsiteY25" fmla="*/ 117872 h 3886200"/>
              <a:gd name="connsiteX26" fmla="*/ 4083844 w 4556125"/>
              <a:gd name="connsiteY26" fmla="*/ 127000 h 3886200"/>
              <a:gd name="connsiteX27" fmla="*/ 4094560 w 4556125"/>
              <a:gd name="connsiteY27" fmla="*/ 136525 h 3886200"/>
              <a:gd name="connsiteX28" fmla="*/ 4104481 w 4556125"/>
              <a:gd name="connsiteY28" fmla="*/ 146447 h 3886200"/>
              <a:gd name="connsiteX29" fmla="*/ 4125119 w 4556125"/>
              <a:gd name="connsiteY29" fmla="*/ 167084 h 3886200"/>
              <a:gd name="connsiteX30" fmla="*/ 4145360 w 4556125"/>
              <a:gd name="connsiteY30" fmla="*/ 188913 h 3886200"/>
              <a:gd name="connsiteX31" fmla="*/ 4164410 w 4556125"/>
              <a:gd name="connsiteY31" fmla="*/ 211931 h 3886200"/>
              <a:gd name="connsiteX32" fmla="*/ 4183856 w 4556125"/>
              <a:gd name="connsiteY32" fmla="*/ 235744 h 3886200"/>
              <a:gd name="connsiteX33" fmla="*/ 4202112 w 4556125"/>
              <a:gd name="connsiteY33" fmla="*/ 260350 h 3886200"/>
              <a:gd name="connsiteX34" fmla="*/ 4219972 w 4556125"/>
              <a:gd name="connsiteY34" fmla="*/ 286544 h 3886200"/>
              <a:gd name="connsiteX35" fmla="*/ 4237434 w 4556125"/>
              <a:gd name="connsiteY35" fmla="*/ 313135 h 3886200"/>
              <a:gd name="connsiteX36" fmla="*/ 4254500 w 4556125"/>
              <a:gd name="connsiteY36" fmla="*/ 340519 h 3886200"/>
              <a:gd name="connsiteX37" fmla="*/ 4271169 w 4556125"/>
              <a:gd name="connsiteY37" fmla="*/ 369094 h 3886200"/>
              <a:gd name="connsiteX38" fmla="*/ 4286647 w 4556125"/>
              <a:gd name="connsiteY38" fmla="*/ 398463 h 3886200"/>
              <a:gd name="connsiteX39" fmla="*/ 4302522 w 4556125"/>
              <a:gd name="connsiteY39" fmla="*/ 427831 h 3886200"/>
              <a:gd name="connsiteX40" fmla="*/ 4317603 w 4556125"/>
              <a:gd name="connsiteY40" fmla="*/ 458391 h 3886200"/>
              <a:gd name="connsiteX41" fmla="*/ 4332288 w 4556125"/>
              <a:gd name="connsiteY41" fmla="*/ 489347 h 3886200"/>
              <a:gd name="connsiteX42" fmla="*/ 4346178 w 4556125"/>
              <a:gd name="connsiteY42" fmla="*/ 521097 h 3886200"/>
              <a:gd name="connsiteX43" fmla="*/ 4359672 w 4556125"/>
              <a:gd name="connsiteY43" fmla="*/ 553244 h 3886200"/>
              <a:gd name="connsiteX44" fmla="*/ 4372769 w 4556125"/>
              <a:gd name="connsiteY44" fmla="*/ 586185 h 3886200"/>
              <a:gd name="connsiteX45" fmla="*/ 4385469 w 4556125"/>
              <a:gd name="connsiteY45" fmla="*/ 619522 h 3886200"/>
              <a:gd name="connsiteX46" fmla="*/ 4398169 w 4556125"/>
              <a:gd name="connsiteY46" fmla="*/ 652463 h 3886200"/>
              <a:gd name="connsiteX47" fmla="*/ 4409678 w 4556125"/>
              <a:gd name="connsiteY47" fmla="*/ 686991 h 3886200"/>
              <a:gd name="connsiteX48" fmla="*/ 4420790 w 4556125"/>
              <a:gd name="connsiteY48" fmla="*/ 721122 h 3886200"/>
              <a:gd name="connsiteX49" fmla="*/ 4431903 w 4556125"/>
              <a:gd name="connsiteY49" fmla="*/ 755253 h 3886200"/>
              <a:gd name="connsiteX50" fmla="*/ 4441825 w 4556125"/>
              <a:gd name="connsiteY50" fmla="*/ 790178 h 3886200"/>
              <a:gd name="connsiteX51" fmla="*/ 4451747 w 4556125"/>
              <a:gd name="connsiteY51" fmla="*/ 824706 h 3886200"/>
              <a:gd name="connsiteX52" fmla="*/ 4461669 w 4556125"/>
              <a:gd name="connsiteY52" fmla="*/ 859631 h 3886200"/>
              <a:gd name="connsiteX53" fmla="*/ 4470003 w 4556125"/>
              <a:gd name="connsiteY53" fmla="*/ 894953 h 3886200"/>
              <a:gd name="connsiteX54" fmla="*/ 4478734 w 4556125"/>
              <a:gd name="connsiteY54" fmla="*/ 929878 h 3886200"/>
              <a:gd name="connsiteX55" fmla="*/ 4486672 w 4556125"/>
              <a:gd name="connsiteY55" fmla="*/ 964803 h 3886200"/>
              <a:gd name="connsiteX56" fmla="*/ 4494212 w 4556125"/>
              <a:gd name="connsiteY56" fmla="*/ 1000125 h 3886200"/>
              <a:gd name="connsiteX57" fmla="*/ 4501753 w 4556125"/>
              <a:gd name="connsiteY57" fmla="*/ 1034653 h 3886200"/>
              <a:gd name="connsiteX58" fmla="*/ 4508500 w 4556125"/>
              <a:gd name="connsiteY58" fmla="*/ 1069578 h 3886200"/>
              <a:gd name="connsiteX59" fmla="*/ 4514453 w 4556125"/>
              <a:gd name="connsiteY59" fmla="*/ 1104106 h 3886200"/>
              <a:gd name="connsiteX60" fmla="*/ 4520406 w 4556125"/>
              <a:gd name="connsiteY60" fmla="*/ 1138635 h 3886200"/>
              <a:gd name="connsiteX61" fmla="*/ 4525566 w 4556125"/>
              <a:gd name="connsiteY61" fmla="*/ 1172369 h 3886200"/>
              <a:gd name="connsiteX62" fmla="*/ 4530328 w 4556125"/>
              <a:gd name="connsiteY62" fmla="*/ 1206103 h 3886200"/>
              <a:gd name="connsiteX63" fmla="*/ 4535090 w 4556125"/>
              <a:gd name="connsiteY63" fmla="*/ 1239044 h 3886200"/>
              <a:gd name="connsiteX64" fmla="*/ 4539060 w 4556125"/>
              <a:gd name="connsiteY64" fmla="*/ 1271985 h 3886200"/>
              <a:gd name="connsiteX65" fmla="*/ 4542631 w 4556125"/>
              <a:gd name="connsiteY65" fmla="*/ 1304528 h 3886200"/>
              <a:gd name="connsiteX66" fmla="*/ 4546203 w 4556125"/>
              <a:gd name="connsiteY66" fmla="*/ 1336278 h 3886200"/>
              <a:gd name="connsiteX67" fmla="*/ 4548584 w 4556125"/>
              <a:gd name="connsiteY67" fmla="*/ 1367631 h 3886200"/>
              <a:gd name="connsiteX68" fmla="*/ 4550966 w 4556125"/>
              <a:gd name="connsiteY68" fmla="*/ 1398191 h 3886200"/>
              <a:gd name="connsiteX69" fmla="*/ 4552950 w 4556125"/>
              <a:gd name="connsiteY69" fmla="*/ 1428353 h 3886200"/>
              <a:gd name="connsiteX70" fmla="*/ 4554538 w 4556125"/>
              <a:gd name="connsiteY70" fmla="*/ 1458119 h 3886200"/>
              <a:gd name="connsiteX71" fmla="*/ 4555728 w 4556125"/>
              <a:gd name="connsiteY71" fmla="*/ 1486297 h 3886200"/>
              <a:gd name="connsiteX72" fmla="*/ 4556125 w 4556125"/>
              <a:gd name="connsiteY72" fmla="*/ 1514475 h 3886200"/>
              <a:gd name="connsiteX73" fmla="*/ 4556125 w 4556125"/>
              <a:gd name="connsiteY73" fmla="*/ 1541463 h 3886200"/>
              <a:gd name="connsiteX74" fmla="*/ 4556125 w 4556125"/>
              <a:gd name="connsiteY74" fmla="*/ 1572022 h 3886200"/>
              <a:gd name="connsiteX75" fmla="*/ 4555728 w 4556125"/>
              <a:gd name="connsiteY75" fmla="*/ 1602185 h 3886200"/>
              <a:gd name="connsiteX76" fmla="*/ 4554538 w 4556125"/>
              <a:gd name="connsiteY76" fmla="*/ 1631950 h 3886200"/>
              <a:gd name="connsiteX77" fmla="*/ 4552950 w 4556125"/>
              <a:gd name="connsiteY77" fmla="*/ 1662113 h 3886200"/>
              <a:gd name="connsiteX78" fmla="*/ 4551760 w 4556125"/>
              <a:gd name="connsiteY78" fmla="*/ 1692275 h 3886200"/>
              <a:gd name="connsiteX79" fmla="*/ 4549775 w 4556125"/>
              <a:gd name="connsiteY79" fmla="*/ 1722041 h 3886200"/>
              <a:gd name="connsiteX80" fmla="*/ 4546997 w 4556125"/>
              <a:gd name="connsiteY80" fmla="*/ 1751806 h 3886200"/>
              <a:gd name="connsiteX81" fmla="*/ 4544219 w 4556125"/>
              <a:gd name="connsiteY81" fmla="*/ 1781572 h 3886200"/>
              <a:gd name="connsiteX82" fmla="*/ 4541044 w 4556125"/>
              <a:gd name="connsiteY82" fmla="*/ 1810544 h 3886200"/>
              <a:gd name="connsiteX83" fmla="*/ 4537472 w 4556125"/>
              <a:gd name="connsiteY83" fmla="*/ 1840310 h 3886200"/>
              <a:gd name="connsiteX84" fmla="*/ 4533503 w 4556125"/>
              <a:gd name="connsiteY84" fmla="*/ 1869678 h 3886200"/>
              <a:gd name="connsiteX85" fmla="*/ 4529534 w 4556125"/>
              <a:gd name="connsiteY85" fmla="*/ 1898650 h 3886200"/>
              <a:gd name="connsiteX86" fmla="*/ 4524375 w 4556125"/>
              <a:gd name="connsiteY86" fmla="*/ 1927622 h 3886200"/>
              <a:gd name="connsiteX87" fmla="*/ 4520010 w 4556125"/>
              <a:gd name="connsiteY87" fmla="*/ 1956594 h 3886200"/>
              <a:gd name="connsiteX88" fmla="*/ 4514453 w 4556125"/>
              <a:gd name="connsiteY88" fmla="*/ 1985566 h 3886200"/>
              <a:gd name="connsiteX89" fmla="*/ 4508897 w 4556125"/>
              <a:gd name="connsiteY89" fmla="*/ 2014141 h 3886200"/>
              <a:gd name="connsiteX90" fmla="*/ 4502944 w 4556125"/>
              <a:gd name="connsiteY90" fmla="*/ 2042716 h 3886200"/>
              <a:gd name="connsiteX91" fmla="*/ 4496197 w 4556125"/>
              <a:gd name="connsiteY91" fmla="*/ 2070894 h 3886200"/>
              <a:gd name="connsiteX92" fmla="*/ 4489847 w 4556125"/>
              <a:gd name="connsiteY92" fmla="*/ 2099072 h 3886200"/>
              <a:gd name="connsiteX93" fmla="*/ 4482703 w 4556125"/>
              <a:gd name="connsiteY93" fmla="*/ 2127250 h 3886200"/>
              <a:gd name="connsiteX94" fmla="*/ 4475162 w 4556125"/>
              <a:gd name="connsiteY94" fmla="*/ 2155428 h 3886200"/>
              <a:gd name="connsiteX95" fmla="*/ 4467622 w 4556125"/>
              <a:gd name="connsiteY95" fmla="*/ 2183210 h 3886200"/>
              <a:gd name="connsiteX96" fmla="*/ 4459684 w 4556125"/>
              <a:gd name="connsiteY96" fmla="*/ 2210991 h 3886200"/>
              <a:gd name="connsiteX97" fmla="*/ 4450953 w 4556125"/>
              <a:gd name="connsiteY97" fmla="*/ 2238772 h 3886200"/>
              <a:gd name="connsiteX98" fmla="*/ 4442222 w 4556125"/>
              <a:gd name="connsiteY98" fmla="*/ 2266553 h 3886200"/>
              <a:gd name="connsiteX99" fmla="*/ 4433490 w 4556125"/>
              <a:gd name="connsiteY99" fmla="*/ 2293541 h 3886200"/>
              <a:gd name="connsiteX100" fmla="*/ 4423569 w 4556125"/>
              <a:gd name="connsiteY100" fmla="*/ 2320925 h 3886200"/>
              <a:gd name="connsiteX101" fmla="*/ 4414044 w 4556125"/>
              <a:gd name="connsiteY101" fmla="*/ 2347913 h 3886200"/>
              <a:gd name="connsiteX102" fmla="*/ 4404122 w 4556125"/>
              <a:gd name="connsiteY102" fmla="*/ 2374503 h 3886200"/>
              <a:gd name="connsiteX103" fmla="*/ 4393406 w 4556125"/>
              <a:gd name="connsiteY103" fmla="*/ 2401491 h 3886200"/>
              <a:gd name="connsiteX104" fmla="*/ 4383088 w 4556125"/>
              <a:gd name="connsiteY104" fmla="*/ 2428081 h 3886200"/>
              <a:gd name="connsiteX105" fmla="*/ 4371975 w 4556125"/>
              <a:gd name="connsiteY105" fmla="*/ 2454275 h 3886200"/>
              <a:gd name="connsiteX106" fmla="*/ 4360862 w 4556125"/>
              <a:gd name="connsiteY106" fmla="*/ 2480469 h 3886200"/>
              <a:gd name="connsiteX107" fmla="*/ 4349353 w 4556125"/>
              <a:gd name="connsiteY107" fmla="*/ 2506663 h 3886200"/>
              <a:gd name="connsiteX108" fmla="*/ 4337050 w 4556125"/>
              <a:gd name="connsiteY108" fmla="*/ 2532063 h 3886200"/>
              <a:gd name="connsiteX109" fmla="*/ 4325144 w 4556125"/>
              <a:gd name="connsiteY109" fmla="*/ 2557860 h 3886200"/>
              <a:gd name="connsiteX110" fmla="*/ 4312444 w 4556125"/>
              <a:gd name="connsiteY110" fmla="*/ 2583656 h 3886200"/>
              <a:gd name="connsiteX111" fmla="*/ 4299744 w 4556125"/>
              <a:gd name="connsiteY111" fmla="*/ 2608660 h 3886200"/>
              <a:gd name="connsiteX112" fmla="*/ 4286647 w 4556125"/>
              <a:gd name="connsiteY112" fmla="*/ 2634060 h 3886200"/>
              <a:gd name="connsiteX113" fmla="*/ 4273153 w 4556125"/>
              <a:gd name="connsiteY113" fmla="*/ 2659063 h 3886200"/>
              <a:gd name="connsiteX114" fmla="*/ 4259660 w 4556125"/>
              <a:gd name="connsiteY114" fmla="*/ 2683669 h 3886200"/>
              <a:gd name="connsiteX115" fmla="*/ 4245769 w 4556125"/>
              <a:gd name="connsiteY115" fmla="*/ 2708275 h 3886200"/>
              <a:gd name="connsiteX116" fmla="*/ 4231481 w 4556125"/>
              <a:gd name="connsiteY116" fmla="*/ 2733278 h 3886200"/>
              <a:gd name="connsiteX117" fmla="*/ 4216797 w 4556125"/>
              <a:gd name="connsiteY117" fmla="*/ 2757488 h 3886200"/>
              <a:gd name="connsiteX118" fmla="*/ 4202112 w 4556125"/>
              <a:gd name="connsiteY118" fmla="*/ 2781300 h 3886200"/>
              <a:gd name="connsiteX119" fmla="*/ 4187031 w 4556125"/>
              <a:gd name="connsiteY119" fmla="*/ 2805113 h 3886200"/>
              <a:gd name="connsiteX120" fmla="*/ 4171553 w 4556125"/>
              <a:gd name="connsiteY120" fmla="*/ 2828925 h 3886200"/>
              <a:gd name="connsiteX121" fmla="*/ 4156075 w 4556125"/>
              <a:gd name="connsiteY121" fmla="*/ 2852341 h 3886200"/>
              <a:gd name="connsiteX122" fmla="*/ 4139803 w 4556125"/>
              <a:gd name="connsiteY122" fmla="*/ 2875756 h 3886200"/>
              <a:gd name="connsiteX123" fmla="*/ 4123928 w 4556125"/>
              <a:gd name="connsiteY123" fmla="*/ 2898775 h 3886200"/>
              <a:gd name="connsiteX124" fmla="*/ 4107260 w 4556125"/>
              <a:gd name="connsiteY124" fmla="*/ 2921794 h 3886200"/>
              <a:gd name="connsiteX125" fmla="*/ 4090590 w 4556125"/>
              <a:gd name="connsiteY125" fmla="*/ 2944416 h 3886200"/>
              <a:gd name="connsiteX126" fmla="*/ 4073525 w 4556125"/>
              <a:gd name="connsiteY126" fmla="*/ 2966641 h 3886200"/>
              <a:gd name="connsiteX127" fmla="*/ 4056460 w 4556125"/>
              <a:gd name="connsiteY127" fmla="*/ 2988866 h 3886200"/>
              <a:gd name="connsiteX128" fmla="*/ 4038600 w 4556125"/>
              <a:gd name="connsiteY128" fmla="*/ 3011091 h 3886200"/>
              <a:gd name="connsiteX129" fmla="*/ 4021138 w 4556125"/>
              <a:gd name="connsiteY129" fmla="*/ 3033316 h 3886200"/>
              <a:gd name="connsiteX130" fmla="*/ 4002881 w 4556125"/>
              <a:gd name="connsiteY130" fmla="*/ 3054350 h 3886200"/>
              <a:gd name="connsiteX131" fmla="*/ 3985022 w 4556125"/>
              <a:gd name="connsiteY131" fmla="*/ 3076178 h 3886200"/>
              <a:gd name="connsiteX132" fmla="*/ 3966369 w 4556125"/>
              <a:gd name="connsiteY132" fmla="*/ 3097213 h 3886200"/>
              <a:gd name="connsiteX133" fmla="*/ 3947716 w 4556125"/>
              <a:gd name="connsiteY133" fmla="*/ 3117850 h 3886200"/>
              <a:gd name="connsiteX134" fmla="*/ 3928666 w 4556125"/>
              <a:gd name="connsiteY134" fmla="*/ 3138885 h 3886200"/>
              <a:gd name="connsiteX135" fmla="*/ 3908822 w 4556125"/>
              <a:gd name="connsiteY135" fmla="*/ 3159125 h 3886200"/>
              <a:gd name="connsiteX136" fmla="*/ 3889772 w 4556125"/>
              <a:gd name="connsiteY136" fmla="*/ 3179366 h 3886200"/>
              <a:gd name="connsiteX137" fmla="*/ 3869531 w 4556125"/>
              <a:gd name="connsiteY137" fmla="*/ 3199210 h 3886200"/>
              <a:gd name="connsiteX138" fmla="*/ 3850084 w 4556125"/>
              <a:gd name="connsiteY138" fmla="*/ 3219053 h 3886200"/>
              <a:gd name="connsiteX139" fmla="*/ 3829447 w 4556125"/>
              <a:gd name="connsiteY139" fmla="*/ 3238500 h 3886200"/>
              <a:gd name="connsiteX140" fmla="*/ 3809206 w 4556125"/>
              <a:gd name="connsiteY140" fmla="*/ 3258344 h 3886200"/>
              <a:gd name="connsiteX141" fmla="*/ 3788569 w 4556125"/>
              <a:gd name="connsiteY141" fmla="*/ 3276997 h 3886200"/>
              <a:gd name="connsiteX142" fmla="*/ 3767534 w 4556125"/>
              <a:gd name="connsiteY142" fmla="*/ 3296047 h 3886200"/>
              <a:gd name="connsiteX143" fmla="*/ 3746103 w 4556125"/>
              <a:gd name="connsiteY143" fmla="*/ 3314700 h 3886200"/>
              <a:gd name="connsiteX144" fmla="*/ 3725069 w 4556125"/>
              <a:gd name="connsiteY144" fmla="*/ 3332956 h 3886200"/>
              <a:gd name="connsiteX145" fmla="*/ 3703638 w 4556125"/>
              <a:gd name="connsiteY145" fmla="*/ 3350816 h 3886200"/>
              <a:gd name="connsiteX146" fmla="*/ 3681412 w 4556125"/>
              <a:gd name="connsiteY146" fmla="*/ 3368675 h 3886200"/>
              <a:gd name="connsiteX147" fmla="*/ 3659584 w 4556125"/>
              <a:gd name="connsiteY147" fmla="*/ 3386138 h 3886200"/>
              <a:gd name="connsiteX148" fmla="*/ 3636962 w 4556125"/>
              <a:gd name="connsiteY148" fmla="*/ 3403203 h 3886200"/>
              <a:gd name="connsiteX149" fmla="*/ 3614738 w 4556125"/>
              <a:gd name="connsiteY149" fmla="*/ 3420269 h 3886200"/>
              <a:gd name="connsiteX150" fmla="*/ 3592116 w 4556125"/>
              <a:gd name="connsiteY150" fmla="*/ 3436938 h 3886200"/>
              <a:gd name="connsiteX151" fmla="*/ 3569097 w 4556125"/>
              <a:gd name="connsiteY151" fmla="*/ 3453606 h 3886200"/>
              <a:gd name="connsiteX152" fmla="*/ 3546078 w 4556125"/>
              <a:gd name="connsiteY152" fmla="*/ 3469878 h 3886200"/>
              <a:gd name="connsiteX153" fmla="*/ 3522662 w 4556125"/>
              <a:gd name="connsiteY153" fmla="*/ 3485753 h 3886200"/>
              <a:gd name="connsiteX154" fmla="*/ 3499644 w 4556125"/>
              <a:gd name="connsiteY154" fmla="*/ 3501628 h 3886200"/>
              <a:gd name="connsiteX155" fmla="*/ 3475831 w 4556125"/>
              <a:gd name="connsiteY155" fmla="*/ 3517106 h 3886200"/>
              <a:gd name="connsiteX156" fmla="*/ 3452019 w 4556125"/>
              <a:gd name="connsiteY156" fmla="*/ 3532188 h 3886200"/>
              <a:gd name="connsiteX157" fmla="*/ 3427810 w 4556125"/>
              <a:gd name="connsiteY157" fmla="*/ 3546872 h 3886200"/>
              <a:gd name="connsiteX158" fmla="*/ 3403600 w 4556125"/>
              <a:gd name="connsiteY158" fmla="*/ 3561556 h 3886200"/>
              <a:gd name="connsiteX159" fmla="*/ 3379390 w 4556125"/>
              <a:gd name="connsiteY159" fmla="*/ 3575447 h 3886200"/>
              <a:gd name="connsiteX160" fmla="*/ 3354784 w 4556125"/>
              <a:gd name="connsiteY160" fmla="*/ 3589735 h 3886200"/>
              <a:gd name="connsiteX161" fmla="*/ 3329384 w 4556125"/>
              <a:gd name="connsiteY161" fmla="*/ 3603228 h 3886200"/>
              <a:gd name="connsiteX162" fmla="*/ 3304778 w 4556125"/>
              <a:gd name="connsiteY162" fmla="*/ 3616722 h 3886200"/>
              <a:gd name="connsiteX163" fmla="*/ 3279775 w 4556125"/>
              <a:gd name="connsiteY163" fmla="*/ 3629819 h 3886200"/>
              <a:gd name="connsiteX164" fmla="*/ 3253978 w 4556125"/>
              <a:gd name="connsiteY164" fmla="*/ 3642519 h 3886200"/>
              <a:gd name="connsiteX165" fmla="*/ 3228975 w 4556125"/>
              <a:gd name="connsiteY165" fmla="*/ 3655219 h 3886200"/>
              <a:gd name="connsiteX166" fmla="*/ 3202781 w 4556125"/>
              <a:gd name="connsiteY166" fmla="*/ 3667125 h 3886200"/>
              <a:gd name="connsiteX167" fmla="*/ 3176984 w 4556125"/>
              <a:gd name="connsiteY167" fmla="*/ 3679428 h 3886200"/>
              <a:gd name="connsiteX168" fmla="*/ 3150790 w 4556125"/>
              <a:gd name="connsiteY168" fmla="*/ 3690938 h 3886200"/>
              <a:gd name="connsiteX169" fmla="*/ 3124597 w 4556125"/>
              <a:gd name="connsiteY169" fmla="*/ 3702050 h 3886200"/>
              <a:gd name="connsiteX170" fmla="*/ 3098403 w 4556125"/>
              <a:gd name="connsiteY170" fmla="*/ 3713163 h 3886200"/>
              <a:gd name="connsiteX171" fmla="*/ 3071812 w 4556125"/>
              <a:gd name="connsiteY171" fmla="*/ 3723481 h 3886200"/>
              <a:gd name="connsiteX172" fmla="*/ 3045222 w 4556125"/>
              <a:gd name="connsiteY172" fmla="*/ 3734197 h 3886200"/>
              <a:gd name="connsiteX173" fmla="*/ 3018631 w 4556125"/>
              <a:gd name="connsiteY173" fmla="*/ 3744119 h 3886200"/>
              <a:gd name="connsiteX174" fmla="*/ 2991247 w 4556125"/>
              <a:gd name="connsiteY174" fmla="*/ 3753644 h 3886200"/>
              <a:gd name="connsiteX175" fmla="*/ 2964260 w 4556125"/>
              <a:gd name="connsiteY175" fmla="*/ 3763169 h 3886200"/>
              <a:gd name="connsiteX176" fmla="*/ 2936875 w 4556125"/>
              <a:gd name="connsiteY176" fmla="*/ 3771900 h 3886200"/>
              <a:gd name="connsiteX177" fmla="*/ 2909094 w 4556125"/>
              <a:gd name="connsiteY177" fmla="*/ 3781028 h 3886200"/>
              <a:gd name="connsiteX178" fmla="*/ 2882106 w 4556125"/>
              <a:gd name="connsiteY178" fmla="*/ 3789363 h 3886200"/>
              <a:gd name="connsiteX179" fmla="*/ 2853928 w 4556125"/>
              <a:gd name="connsiteY179" fmla="*/ 3797697 h 3886200"/>
              <a:gd name="connsiteX180" fmla="*/ 2826147 w 4556125"/>
              <a:gd name="connsiteY180" fmla="*/ 3805238 h 3886200"/>
              <a:gd name="connsiteX181" fmla="*/ 2797969 w 4556125"/>
              <a:gd name="connsiteY181" fmla="*/ 3812778 h 3886200"/>
              <a:gd name="connsiteX182" fmla="*/ 2770188 w 4556125"/>
              <a:gd name="connsiteY182" fmla="*/ 3819922 h 3886200"/>
              <a:gd name="connsiteX183" fmla="*/ 2741612 w 4556125"/>
              <a:gd name="connsiteY183" fmla="*/ 3826272 h 3886200"/>
              <a:gd name="connsiteX184" fmla="*/ 2713434 w 4556125"/>
              <a:gd name="connsiteY184" fmla="*/ 3833019 h 3886200"/>
              <a:gd name="connsiteX185" fmla="*/ 2684860 w 4556125"/>
              <a:gd name="connsiteY185" fmla="*/ 3838972 h 3886200"/>
              <a:gd name="connsiteX186" fmla="*/ 2655888 w 4556125"/>
              <a:gd name="connsiteY186" fmla="*/ 3844528 h 3886200"/>
              <a:gd name="connsiteX187" fmla="*/ 2627312 w 4556125"/>
              <a:gd name="connsiteY187" fmla="*/ 3849291 h 3886200"/>
              <a:gd name="connsiteX188" fmla="*/ 2598738 w 4556125"/>
              <a:gd name="connsiteY188" fmla="*/ 3854450 h 3886200"/>
              <a:gd name="connsiteX189" fmla="*/ 2569369 w 4556125"/>
              <a:gd name="connsiteY189" fmla="*/ 3859610 h 3886200"/>
              <a:gd name="connsiteX190" fmla="*/ 2540397 w 4556125"/>
              <a:gd name="connsiteY190" fmla="*/ 3863578 h 3886200"/>
              <a:gd name="connsiteX191" fmla="*/ 2511028 w 4556125"/>
              <a:gd name="connsiteY191" fmla="*/ 3867547 h 3886200"/>
              <a:gd name="connsiteX192" fmla="*/ 2481262 w 4556125"/>
              <a:gd name="connsiteY192" fmla="*/ 3871119 h 3886200"/>
              <a:gd name="connsiteX193" fmla="*/ 2452290 w 4556125"/>
              <a:gd name="connsiteY193" fmla="*/ 3874294 h 3886200"/>
              <a:gd name="connsiteX194" fmla="*/ 2422525 w 4556125"/>
              <a:gd name="connsiteY194" fmla="*/ 3877072 h 3886200"/>
              <a:gd name="connsiteX195" fmla="*/ 2392760 w 4556125"/>
              <a:gd name="connsiteY195" fmla="*/ 3879850 h 3886200"/>
              <a:gd name="connsiteX196" fmla="*/ 2362994 w 4556125"/>
              <a:gd name="connsiteY196" fmla="*/ 3881835 h 3886200"/>
              <a:gd name="connsiteX197" fmla="*/ 2332831 w 4556125"/>
              <a:gd name="connsiteY197" fmla="*/ 3883025 h 3886200"/>
              <a:gd name="connsiteX198" fmla="*/ 2303066 w 4556125"/>
              <a:gd name="connsiteY198" fmla="*/ 3884613 h 3886200"/>
              <a:gd name="connsiteX199" fmla="*/ 2272903 w 4556125"/>
              <a:gd name="connsiteY199" fmla="*/ 3885803 h 3886200"/>
              <a:gd name="connsiteX200" fmla="*/ 2242740 w 4556125"/>
              <a:gd name="connsiteY200" fmla="*/ 3886200 h 3886200"/>
              <a:gd name="connsiteX201" fmla="*/ 2212578 w 4556125"/>
              <a:gd name="connsiteY201" fmla="*/ 3886200 h 3886200"/>
              <a:gd name="connsiteX202" fmla="*/ 2169716 w 4556125"/>
              <a:gd name="connsiteY202" fmla="*/ 3885803 h 3886200"/>
              <a:gd name="connsiteX203" fmla="*/ 2127647 w 4556125"/>
              <a:gd name="connsiteY203" fmla="*/ 3884613 h 3886200"/>
              <a:gd name="connsiteX204" fmla="*/ 2085975 w 4556125"/>
              <a:gd name="connsiteY204" fmla="*/ 3883025 h 3886200"/>
              <a:gd name="connsiteX205" fmla="*/ 2043906 w 4556125"/>
              <a:gd name="connsiteY205" fmla="*/ 3880247 h 3886200"/>
              <a:gd name="connsiteX206" fmla="*/ 2002234 w 4556125"/>
              <a:gd name="connsiteY206" fmla="*/ 3877072 h 3886200"/>
              <a:gd name="connsiteX207" fmla="*/ 1960960 w 4556125"/>
              <a:gd name="connsiteY207" fmla="*/ 3873103 h 3886200"/>
              <a:gd name="connsiteX208" fmla="*/ 1919685 w 4556125"/>
              <a:gd name="connsiteY208" fmla="*/ 3867944 h 3886200"/>
              <a:gd name="connsiteX209" fmla="*/ 1878410 w 4556125"/>
              <a:gd name="connsiteY209" fmla="*/ 3862388 h 3886200"/>
              <a:gd name="connsiteX210" fmla="*/ 1837531 w 4556125"/>
              <a:gd name="connsiteY210" fmla="*/ 3856435 h 3886200"/>
              <a:gd name="connsiteX211" fmla="*/ 1797050 w 4556125"/>
              <a:gd name="connsiteY211" fmla="*/ 3849291 h 3886200"/>
              <a:gd name="connsiteX212" fmla="*/ 1756569 w 4556125"/>
              <a:gd name="connsiteY212" fmla="*/ 3841750 h 3886200"/>
              <a:gd name="connsiteX213" fmla="*/ 1716881 w 4556125"/>
              <a:gd name="connsiteY213" fmla="*/ 3833813 h 3886200"/>
              <a:gd name="connsiteX214" fmla="*/ 1677194 w 4556125"/>
              <a:gd name="connsiteY214" fmla="*/ 3824685 h 3886200"/>
              <a:gd name="connsiteX215" fmla="*/ 1637506 w 4556125"/>
              <a:gd name="connsiteY215" fmla="*/ 3815160 h 3886200"/>
              <a:gd name="connsiteX216" fmla="*/ 1598216 w 4556125"/>
              <a:gd name="connsiteY216" fmla="*/ 3804444 h 3886200"/>
              <a:gd name="connsiteX217" fmla="*/ 1558925 w 4556125"/>
              <a:gd name="connsiteY217" fmla="*/ 3794125 h 3886200"/>
              <a:gd name="connsiteX218" fmla="*/ 1520031 w 4556125"/>
              <a:gd name="connsiteY218" fmla="*/ 3782616 h 3886200"/>
              <a:gd name="connsiteX219" fmla="*/ 1481931 w 4556125"/>
              <a:gd name="connsiteY219" fmla="*/ 3769916 h 3886200"/>
              <a:gd name="connsiteX220" fmla="*/ 1443435 w 4556125"/>
              <a:gd name="connsiteY220" fmla="*/ 3757216 h 3886200"/>
              <a:gd name="connsiteX221" fmla="*/ 1405731 w 4556125"/>
              <a:gd name="connsiteY221" fmla="*/ 3743722 h 3886200"/>
              <a:gd name="connsiteX222" fmla="*/ 1368028 w 4556125"/>
              <a:gd name="connsiteY222" fmla="*/ 3729435 h 3886200"/>
              <a:gd name="connsiteX223" fmla="*/ 1330722 w 4556125"/>
              <a:gd name="connsiteY223" fmla="*/ 3714353 h 3886200"/>
              <a:gd name="connsiteX224" fmla="*/ 1294210 w 4556125"/>
              <a:gd name="connsiteY224" fmla="*/ 3699272 h 3886200"/>
              <a:gd name="connsiteX225" fmla="*/ 1257300 w 4556125"/>
              <a:gd name="connsiteY225" fmla="*/ 3683397 h 3886200"/>
              <a:gd name="connsiteX226" fmla="*/ 1221185 w 4556125"/>
              <a:gd name="connsiteY226" fmla="*/ 3666728 h 3886200"/>
              <a:gd name="connsiteX227" fmla="*/ 1184672 w 4556125"/>
              <a:gd name="connsiteY227" fmla="*/ 3649663 h 3886200"/>
              <a:gd name="connsiteX228" fmla="*/ 1148953 w 4556125"/>
              <a:gd name="connsiteY228" fmla="*/ 3631803 h 3886200"/>
              <a:gd name="connsiteX229" fmla="*/ 1114028 w 4556125"/>
              <a:gd name="connsiteY229" fmla="*/ 3613150 h 3886200"/>
              <a:gd name="connsiteX230" fmla="*/ 1079103 w 4556125"/>
              <a:gd name="connsiteY230" fmla="*/ 3594100 h 3886200"/>
              <a:gd name="connsiteX231" fmla="*/ 1044575 w 4556125"/>
              <a:gd name="connsiteY231" fmla="*/ 3575050 h 3886200"/>
              <a:gd name="connsiteX232" fmla="*/ 1010047 w 4556125"/>
              <a:gd name="connsiteY232" fmla="*/ 3554810 h 3886200"/>
              <a:gd name="connsiteX233" fmla="*/ 976313 w 4556125"/>
              <a:gd name="connsiteY233" fmla="*/ 3534172 h 3886200"/>
              <a:gd name="connsiteX234" fmla="*/ 943372 w 4556125"/>
              <a:gd name="connsiteY234" fmla="*/ 3513138 h 3886200"/>
              <a:gd name="connsiteX235" fmla="*/ 910035 w 4556125"/>
              <a:gd name="connsiteY235" fmla="*/ 3490913 h 3886200"/>
              <a:gd name="connsiteX236" fmla="*/ 877491 w 4556125"/>
              <a:gd name="connsiteY236" fmla="*/ 3468688 h 3886200"/>
              <a:gd name="connsiteX237" fmla="*/ 844947 w 4556125"/>
              <a:gd name="connsiteY237" fmla="*/ 3446066 h 3886200"/>
              <a:gd name="connsiteX238" fmla="*/ 813197 w 4556125"/>
              <a:gd name="connsiteY238" fmla="*/ 3422650 h 3886200"/>
              <a:gd name="connsiteX239" fmla="*/ 781844 w 4556125"/>
              <a:gd name="connsiteY239" fmla="*/ 3398838 h 3886200"/>
              <a:gd name="connsiteX240" fmla="*/ 750888 w 4556125"/>
              <a:gd name="connsiteY240" fmla="*/ 3374231 h 3886200"/>
              <a:gd name="connsiteX241" fmla="*/ 720328 w 4556125"/>
              <a:gd name="connsiteY241" fmla="*/ 3349625 h 3886200"/>
              <a:gd name="connsiteX242" fmla="*/ 690166 w 4556125"/>
              <a:gd name="connsiteY242" fmla="*/ 3324225 h 3886200"/>
              <a:gd name="connsiteX243" fmla="*/ 660400 w 4556125"/>
              <a:gd name="connsiteY243" fmla="*/ 3298031 h 3886200"/>
              <a:gd name="connsiteX244" fmla="*/ 630635 w 4556125"/>
              <a:gd name="connsiteY244" fmla="*/ 3271838 h 3886200"/>
              <a:gd name="connsiteX245" fmla="*/ 602060 w 4556125"/>
              <a:gd name="connsiteY245" fmla="*/ 3244850 h 3886200"/>
              <a:gd name="connsiteX246" fmla="*/ 573881 w 4556125"/>
              <a:gd name="connsiteY246" fmla="*/ 3217466 h 3886200"/>
              <a:gd name="connsiteX247" fmla="*/ 545703 w 4556125"/>
              <a:gd name="connsiteY247" fmla="*/ 3189685 h 3886200"/>
              <a:gd name="connsiteX248" fmla="*/ 518319 w 4556125"/>
              <a:gd name="connsiteY248" fmla="*/ 3161506 h 3886200"/>
              <a:gd name="connsiteX249" fmla="*/ 491331 w 4556125"/>
              <a:gd name="connsiteY249" fmla="*/ 3132931 h 3886200"/>
              <a:gd name="connsiteX250" fmla="*/ 464741 w 4556125"/>
              <a:gd name="connsiteY250" fmla="*/ 3103563 h 3886200"/>
              <a:gd name="connsiteX251" fmla="*/ 438944 w 4556125"/>
              <a:gd name="connsiteY251" fmla="*/ 3074194 h 3886200"/>
              <a:gd name="connsiteX252" fmla="*/ 413147 w 4556125"/>
              <a:gd name="connsiteY252" fmla="*/ 3043635 h 3886200"/>
              <a:gd name="connsiteX253" fmla="*/ 388144 w 4556125"/>
              <a:gd name="connsiteY253" fmla="*/ 3013472 h 3886200"/>
              <a:gd name="connsiteX254" fmla="*/ 363538 w 4556125"/>
              <a:gd name="connsiteY254" fmla="*/ 2982516 h 3886200"/>
              <a:gd name="connsiteX255" fmla="*/ 339725 w 4556125"/>
              <a:gd name="connsiteY255" fmla="*/ 2951163 h 3886200"/>
              <a:gd name="connsiteX256" fmla="*/ 315913 w 4556125"/>
              <a:gd name="connsiteY256" fmla="*/ 2919413 h 3886200"/>
              <a:gd name="connsiteX257" fmla="*/ 292894 w 4556125"/>
              <a:gd name="connsiteY257" fmla="*/ 2887266 h 3886200"/>
              <a:gd name="connsiteX258" fmla="*/ 270669 w 4556125"/>
              <a:gd name="connsiteY258" fmla="*/ 2854325 h 3886200"/>
              <a:gd name="connsiteX259" fmla="*/ 248841 w 4556125"/>
              <a:gd name="connsiteY259" fmla="*/ 2821781 h 3886200"/>
              <a:gd name="connsiteX260" fmla="*/ 227410 w 4556125"/>
              <a:gd name="connsiteY260" fmla="*/ 2788444 h 3886200"/>
              <a:gd name="connsiteX261" fmla="*/ 206375 w 4556125"/>
              <a:gd name="connsiteY261" fmla="*/ 2754710 h 3886200"/>
              <a:gd name="connsiteX262" fmla="*/ 186135 w 4556125"/>
              <a:gd name="connsiteY262" fmla="*/ 2720578 h 3886200"/>
              <a:gd name="connsiteX263" fmla="*/ 166688 w 4556125"/>
              <a:gd name="connsiteY263" fmla="*/ 2685653 h 3886200"/>
              <a:gd name="connsiteX264" fmla="*/ 147638 w 4556125"/>
              <a:gd name="connsiteY264" fmla="*/ 2651125 h 3886200"/>
              <a:gd name="connsiteX265" fmla="*/ 128985 w 4556125"/>
              <a:gd name="connsiteY265" fmla="*/ 2615803 h 3886200"/>
              <a:gd name="connsiteX266" fmla="*/ 114697 w 4556125"/>
              <a:gd name="connsiteY266" fmla="*/ 2589213 h 3886200"/>
              <a:gd name="connsiteX267" fmla="*/ 101600 w 4556125"/>
              <a:gd name="connsiteY267" fmla="*/ 2561828 h 3886200"/>
              <a:gd name="connsiteX268" fmla="*/ 89694 w 4556125"/>
              <a:gd name="connsiteY268" fmla="*/ 2534841 h 3886200"/>
              <a:gd name="connsiteX269" fmla="*/ 78185 w 4556125"/>
              <a:gd name="connsiteY269" fmla="*/ 2507060 h 3886200"/>
              <a:gd name="connsiteX270" fmla="*/ 67072 w 4556125"/>
              <a:gd name="connsiteY270" fmla="*/ 2479278 h 3886200"/>
              <a:gd name="connsiteX271" fmla="*/ 57547 w 4556125"/>
              <a:gd name="connsiteY271" fmla="*/ 2451100 h 3886200"/>
              <a:gd name="connsiteX272" fmla="*/ 47625 w 4556125"/>
              <a:gd name="connsiteY272" fmla="*/ 2422922 h 3886200"/>
              <a:gd name="connsiteX273" fmla="*/ 39688 w 4556125"/>
              <a:gd name="connsiteY273" fmla="*/ 2394347 h 3886200"/>
              <a:gd name="connsiteX274" fmla="*/ 32147 w 4556125"/>
              <a:gd name="connsiteY274" fmla="*/ 2365375 h 3886200"/>
              <a:gd name="connsiteX275" fmla="*/ 25797 w 4556125"/>
              <a:gd name="connsiteY275" fmla="*/ 2336800 h 3886200"/>
              <a:gd name="connsiteX276" fmla="*/ 19447 w 4556125"/>
              <a:gd name="connsiteY276" fmla="*/ 2308225 h 3886200"/>
              <a:gd name="connsiteX277" fmla="*/ 14685 w 4556125"/>
              <a:gd name="connsiteY277" fmla="*/ 2278856 h 3886200"/>
              <a:gd name="connsiteX278" fmla="*/ 9922 w 4556125"/>
              <a:gd name="connsiteY278" fmla="*/ 2250281 h 3886200"/>
              <a:gd name="connsiteX279" fmla="*/ 6350 w 4556125"/>
              <a:gd name="connsiteY279" fmla="*/ 2220913 h 3886200"/>
              <a:gd name="connsiteX280" fmla="*/ 3572 w 4556125"/>
              <a:gd name="connsiteY280" fmla="*/ 2191941 h 3886200"/>
              <a:gd name="connsiteX281" fmla="*/ 1588 w 4556125"/>
              <a:gd name="connsiteY281" fmla="*/ 2162175 h 3886200"/>
              <a:gd name="connsiteX282" fmla="*/ 397 w 4556125"/>
              <a:gd name="connsiteY282" fmla="*/ 2132806 h 3886200"/>
              <a:gd name="connsiteX283" fmla="*/ 0 w 4556125"/>
              <a:gd name="connsiteY283" fmla="*/ 2103835 h 3886200"/>
              <a:gd name="connsiteX284" fmla="*/ 0 w 4556125"/>
              <a:gd name="connsiteY284" fmla="*/ 2074466 h 3886200"/>
              <a:gd name="connsiteX285" fmla="*/ 1588 w 4556125"/>
              <a:gd name="connsiteY285" fmla="*/ 2044700 h 3886200"/>
              <a:gd name="connsiteX286" fmla="*/ 3175 w 4556125"/>
              <a:gd name="connsiteY286" fmla="*/ 2015728 h 3886200"/>
              <a:gd name="connsiteX287" fmla="*/ 5556 w 4556125"/>
              <a:gd name="connsiteY287" fmla="*/ 1986360 h 3886200"/>
              <a:gd name="connsiteX288" fmla="*/ 9128 w 4556125"/>
              <a:gd name="connsiteY288" fmla="*/ 1957388 h 3886200"/>
              <a:gd name="connsiteX289" fmla="*/ 13097 w 4556125"/>
              <a:gd name="connsiteY289" fmla="*/ 1928019 h 3886200"/>
              <a:gd name="connsiteX290" fmla="*/ 18256 w 4556125"/>
              <a:gd name="connsiteY290" fmla="*/ 1898650 h 3886200"/>
              <a:gd name="connsiteX291" fmla="*/ 23813 w 4556125"/>
              <a:gd name="connsiteY291" fmla="*/ 1870075 h 3886200"/>
              <a:gd name="connsiteX292" fmla="*/ 29766 w 4556125"/>
              <a:gd name="connsiteY292" fmla="*/ 1841500 h 3886200"/>
              <a:gd name="connsiteX293" fmla="*/ 36910 w 4556125"/>
              <a:gd name="connsiteY293" fmla="*/ 1812528 h 3886200"/>
              <a:gd name="connsiteX294" fmla="*/ 44847 w 4556125"/>
              <a:gd name="connsiteY294" fmla="*/ 1783953 h 3886200"/>
              <a:gd name="connsiteX295" fmla="*/ 53181 w 4556125"/>
              <a:gd name="connsiteY295" fmla="*/ 1755775 h 3886200"/>
              <a:gd name="connsiteX296" fmla="*/ 62310 w 4556125"/>
              <a:gd name="connsiteY296" fmla="*/ 1727597 h 3886200"/>
              <a:gd name="connsiteX297" fmla="*/ 72628 w 4556125"/>
              <a:gd name="connsiteY297" fmla="*/ 1699419 h 3886200"/>
              <a:gd name="connsiteX298" fmla="*/ 83741 w 4556125"/>
              <a:gd name="connsiteY298" fmla="*/ 1671638 h 3886200"/>
              <a:gd name="connsiteX299" fmla="*/ 94456 w 4556125"/>
              <a:gd name="connsiteY299" fmla="*/ 1644650 h 3886200"/>
              <a:gd name="connsiteX300" fmla="*/ 106760 w 4556125"/>
              <a:gd name="connsiteY300" fmla="*/ 1617266 h 3886200"/>
              <a:gd name="connsiteX301" fmla="*/ 119856 w 4556125"/>
              <a:gd name="connsiteY301" fmla="*/ 1590278 h 3886200"/>
              <a:gd name="connsiteX302" fmla="*/ 133350 w 4556125"/>
              <a:gd name="connsiteY302" fmla="*/ 1563291 h 3886200"/>
              <a:gd name="connsiteX303" fmla="*/ 148035 w 4556125"/>
              <a:gd name="connsiteY303" fmla="*/ 1537097 h 3886200"/>
              <a:gd name="connsiteX304" fmla="*/ 162719 w 4556125"/>
              <a:gd name="connsiteY304" fmla="*/ 1510903 h 3886200"/>
              <a:gd name="connsiteX305" fmla="*/ 178594 w 4556125"/>
              <a:gd name="connsiteY305" fmla="*/ 1485503 h 3886200"/>
              <a:gd name="connsiteX306" fmla="*/ 194866 w 4556125"/>
              <a:gd name="connsiteY306" fmla="*/ 1460103 h 3886200"/>
              <a:gd name="connsiteX307" fmla="*/ 211931 w 4556125"/>
              <a:gd name="connsiteY307" fmla="*/ 1435100 h 3886200"/>
              <a:gd name="connsiteX308" fmla="*/ 230188 w 4556125"/>
              <a:gd name="connsiteY308" fmla="*/ 1410494 h 3886200"/>
              <a:gd name="connsiteX309" fmla="*/ 248047 w 4556125"/>
              <a:gd name="connsiteY309" fmla="*/ 1386285 h 3886200"/>
              <a:gd name="connsiteX310" fmla="*/ 267891 w 4556125"/>
              <a:gd name="connsiteY310" fmla="*/ 1362472 h 3886200"/>
              <a:gd name="connsiteX311" fmla="*/ 287338 w 4556125"/>
              <a:gd name="connsiteY311" fmla="*/ 1339056 h 3886200"/>
              <a:gd name="connsiteX312" fmla="*/ 307975 w 4556125"/>
              <a:gd name="connsiteY312" fmla="*/ 1316038 h 3886200"/>
              <a:gd name="connsiteX313" fmla="*/ 329010 w 4556125"/>
              <a:gd name="connsiteY313" fmla="*/ 1293416 h 3886200"/>
              <a:gd name="connsiteX314" fmla="*/ 351235 w 4556125"/>
              <a:gd name="connsiteY314" fmla="*/ 1271588 h 3886200"/>
              <a:gd name="connsiteX315" fmla="*/ 373856 w 4556125"/>
              <a:gd name="connsiteY315" fmla="*/ 1249760 h 3886200"/>
              <a:gd name="connsiteX316" fmla="*/ 397272 w 4556125"/>
              <a:gd name="connsiteY316" fmla="*/ 1229122 h 3886200"/>
              <a:gd name="connsiteX317" fmla="*/ 421481 w 4556125"/>
              <a:gd name="connsiteY317" fmla="*/ 1208485 h 3886200"/>
              <a:gd name="connsiteX318" fmla="*/ 445294 w 4556125"/>
              <a:gd name="connsiteY318" fmla="*/ 1188641 h 3886200"/>
              <a:gd name="connsiteX319" fmla="*/ 471091 w 4556125"/>
              <a:gd name="connsiteY319" fmla="*/ 1169194 h 3886200"/>
              <a:gd name="connsiteX320" fmla="*/ 496888 w 4556125"/>
              <a:gd name="connsiteY320" fmla="*/ 1150541 h 3886200"/>
              <a:gd name="connsiteX321" fmla="*/ 523478 w 4556125"/>
              <a:gd name="connsiteY321" fmla="*/ 1132285 h 3886200"/>
              <a:gd name="connsiteX322" fmla="*/ 550466 w 4556125"/>
              <a:gd name="connsiteY322" fmla="*/ 1114822 h 3886200"/>
              <a:gd name="connsiteX323" fmla="*/ 578644 w 4556125"/>
              <a:gd name="connsiteY323" fmla="*/ 1097756 h 3886200"/>
              <a:gd name="connsiteX324" fmla="*/ 606822 w 4556125"/>
              <a:gd name="connsiteY324" fmla="*/ 1081088 h 3886200"/>
              <a:gd name="connsiteX325" fmla="*/ 636191 w 4556125"/>
              <a:gd name="connsiteY325" fmla="*/ 1065610 h 3886200"/>
              <a:gd name="connsiteX326" fmla="*/ 666353 w 4556125"/>
              <a:gd name="connsiteY326" fmla="*/ 1050528 h 3886200"/>
              <a:gd name="connsiteX327" fmla="*/ 696516 w 4556125"/>
              <a:gd name="connsiteY327" fmla="*/ 1036241 h 3886200"/>
              <a:gd name="connsiteX328" fmla="*/ 727869 w 4556125"/>
              <a:gd name="connsiteY328" fmla="*/ 1022747 h 3886200"/>
              <a:gd name="connsiteX329" fmla="*/ 759619 w 4556125"/>
              <a:gd name="connsiteY329" fmla="*/ 1009650 h 3886200"/>
              <a:gd name="connsiteX330" fmla="*/ 3618310 w 4556125"/>
              <a:gd name="connsiteY330" fmla="*/ 26591 h 3886200"/>
              <a:gd name="connsiteX331" fmla="*/ 3633390 w 4556125"/>
              <a:gd name="connsiteY331" fmla="*/ 22225 h 3886200"/>
              <a:gd name="connsiteX332" fmla="*/ 3648472 w 4556125"/>
              <a:gd name="connsiteY332" fmla="*/ 17463 h 3886200"/>
              <a:gd name="connsiteX333" fmla="*/ 3663553 w 4556125"/>
              <a:gd name="connsiteY333" fmla="*/ 13494 h 3886200"/>
              <a:gd name="connsiteX334" fmla="*/ 3678634 w 4556125"/>
              <a:gd name="connsiteY334" fmla="*/ 10716 h 3886200"/>
              <a:gd name="connsiteX335" fmla="*/ 3693319 w 4556125"/>
              <a:gd name="connsiteY335" fmla="*/ 7541 h 3886200"/>
              <a:gd name="connsiteX336" fmla="*/ 3708003 w 4556125"/>
              <a:gd name="connsiteY336" fmla="*/ 5159 h 3886200"/>
              <a:gd name="connsiteX337" fmla="*/ 3722290 w 4556125"/>
              <a:gd name="connsiteY337" fmla="*/ 3175 h 3886200"/>
              <a:gd name="connsiteX338" fmla="*/ 3736578 w 4556125"/>
              <a:gd name="connsiteY338" fmla="*/ 1588 h 3886200"/>
              <a:gd name="connsiteX339" fmla="*/ 3750866 w 4556125"/>
              <a:gd name="connsiteY339" fmla="*/ 397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Lst>
            <a:rect l="l" t="t" r="r" b="b"/>
            <a:pathLst>
              <a:path w="4556125" h="3886200">
                <a:moveTo>
                  <a:pt x="3764756" y="0"/>
                </a:moveTo>
                <a:lnTo>
                  <a:pt x="3778647" y="0"/>
                </a:lnTo>
                <a:lnTo>
                  <a:pt x="3792538" y="397"/>
                </a:lnTo>
                <a:lnTo>
                  <a:pt x="3806031" y="1191"/>
                </a:lnTo>
                <a:lnTo>
                  <a:pt x="3819922" y="2381"/>
                </a:lnTo>
                <a:lnTo>
                  <a:pt x="3833019" y="3969"/>
                </a:lnTo>
                <a:lnTo>
                  <a:pt x="3846512" y="5953"/>
                </a:lnTo>
                <a:lnTo>
                  <a:pt x="3859610" y="8731"/>
                </a:lnTo>
                <a:lnTo>
                  <a:pt x="3871912" y="11510"/>
                </a:lnTo>
                <a:lnTo>
                  <a:pt x="3885010" y="14685"/>
                </a:lnTo>
                <a:lnTo>
                  <a:pt x="3897710" y="18256"/>
                </a:lnTo>
                <a:lnTo>
                  <a:pt x="3910410" y="22622"/>
                </a:lnTo>
                <a:lnTo>
                  <a:pt x="3923110" y="26591"/>
                </a:lnTo>
                <a:lnTo>
                  <a:pt x="3935016" y="31750"/>
                </a:lnTo>
                <a:lnTo>
                  <a:pt x="3947716" y="36910"/>
                </a:lnTo>
                <a:lnTo>
                  <a:pt x="3959622" y="42863"/>
                </a:lnTo>
                <a:lnTo>
                  <a:pt x="3971131" y="48419"/>
                </a:lnTo>
                <a:lnTo>
                  <a:pt x="3983434" y="54769"/>
                </a:lnTo>
                <a:lnTo>
                  <a:pt x="3994944" y="61516"/>
                </a:lnTo>
                <a:lnTo>
                  <a:pt x="4006453" y="68660"/>
                </a:lnTo>
                <a:lnTo>
                  <a:pt x="4017962" y="76200"/>
                </a:lnTo>
                <a:lnTo>
                  <a:pt x="4029075" y="83741"/>
                </a:lnTo>
                <a:lnTo>
                  <a:pt x="4040188" y="91678"/>
                </a:lnTo>
                <a:lnTo>
                  <a:pt x="4051300" y="100013"/>
                </a:lnTo>
                <a:lnTo>
                  <a:pt x="4062412" y="108744"/>
                </a:lnTo>
                <a:lnTo>
                  <a:pt x="4073128" y="117872"/>
                </a:lnTo>
                <a:lnTo>
                  <a:pt x="4083844" y="127000"/>
                </a:lnTo>
                <a:lnTo>
                  <a:pt x="4094560" y="136525"/>
                </a:lnTo>
                <a:lnTo>
                  <a:pt x="4104481" y="146447"/>
                </a:lnTo>
                <a:lnTo>
                  <a:pt x="4125119" y="167084"/>
                </a:lnTo>
                <a:lnTo>
                  <a:pt x="4145360" y="188913"/>
                </a:lnTo>
                <a:lnTo>
                  <a:pt x="4164410" y="211931"/>
                </a:lnTo>
                <a:lnTo>
                  <a:pt x="4183856" y="235744"/>
                </a:lnTo>
                <a:lnTo>
                  <a:pt x="4202112" y="260350"/>
                </a:lnTo>
                <a:lnTo>
                  <a:pt x="4219972" y="286544"/>
                </a:lnTo>
                <a:lnTo>
                  <a:pt x="4237434" y="313135"/>
                </a:lnTo>
                <a:lnTo>
                  <a:pt x="4254500" y="340519"/>
                </a:lnTo>
                <a:lnTo>
                  <a:pt x="4271169" y="369094"/>
                </a:lnTo>
                <a:lnTo>
                  <a:pt x="4286647" y="398463"/>
                </a:lnTo>
                <a:lnTo>
                  <a:pt x="4302522" y="427831"/>
                </a:lnTo>
                <a:lnTo>
                  <a:pt x="4317603" y="458391"/>
                </a:lnTo>
                <a:lnTo>
                  <a:pt x="4332288" y="489347"/>
                </a:lnTo>
                <a:lnTo>
                  <a:pt x="4346178" y="521097"/>
                </a:lnTo>
                <a:lnTo>
                  <a:pt x="4359672" y="553244"/>
                </a:lnTo>
                <a:lnTo>
                  <a:pt x="4372769" y="586185"/>
                </a:lnTo>
                <a:lnTo>
                  <a:pt x="4385469" y="619522"/>
                </a:lnTo>
                <a:lnTo>
                  <a:pt x="4398169" y="652463"/>
                </a:lnTo>
                <a:lnTo>
                  <a:pt x="4409678" y="686991"/>
                </a:lnTo>
                <a:lnTo>
                  <a:pt x="4420790" y="721122"/>
                </a:lnTo>
                <a:lnTo>
                  <a:pt x="4431903" y="755253"/>
                </a:lnTo>
                <a:lnTo>
                  <a:pt x="4441825" y="790178"/>
                </a:lnTo>
                <a:lnTo>
                  <a:pt x="4451747" y="824706"/>
                </a:lnTo>
                <a:lnTo>
                  <a:pt x="4461669" y="859631"/>
                </a:lnTo>
                <a:lnTo>
                  <a:pt x="4470003" y="894953"/>
                </a:lnTo>
                <a:lnTo>
                  <a:pt x="4478734" y="929878"/>
                </a:lnTo>
                <a:lnTo>
                  <a:pt x="4486672" y="964803"/>
                </a:lnTo>
                <a:lnTo>
                  <a:pt x="4494212" y="1000125"/>
                </a:lnTo>
                <a:lnTo>
                  <a:pt x="4501753" y="1034653"/>
                </a:lnTo>
                <a:lnTo>
                  <a:pt x="4508500" y="1069578"/>
                </a:lnTo>
                <a:lnTo>
                  <a:pt x="4514453" y="1104106"/>
                </a:lnTo>
                <a:lnTo>
                  <a:pt x="4520406" y="1138635"/>
                </a:lnTo>
                <a:lnTo>
                  <a:pt x="4525566" y="1172369"/>
                </a:lnTo>
                <a:lnTo>
                  <a:pt x="4530328" y="1206103"/>
                </a:lnTo>
                <a:lnTo>
                  <a:pt x="4535090" y="1239044"/>
                </a:lnTo>
                <a:lnTo>
                  <a:pt x="4539060" y="1271985"/>
                </a:lnTo>
                <a:lnTo>
                  <a:pt x="4542631" y="1304528"/>
                </a:lnTo>
                <a:lnTo>
                  <a:pt x="4546203" y="1336278"/>
                </a:lnTo>
                <a:lnTo>
                  <a:pt x="4548584" y="1367631"/>
                </a:lnTo>
                <a:lnTo>
                  <a:pt x="4550966" y="1398191"/>
                </a:lnTo>
                <a:lnTo>
                  <a:pt x="4552950" y="1428353"/>
                </a:lnTo>
                <a:lnTo>
                  <a:pt x="4554538" y="1458119"/>
                </a:lnTo>
                <a:lnTo>
                  <a:pt x="4555728" y="1486297"/>
                </a:lnTo>
                <a:lnTo>
                  <a:pt x="4556125" y="1514475"/>
                </a:lnTo>
                <a:lnTo>
                  <a:pt x="4556125" y="1541463"/>
                </a:lnTo>
                <a:lnTo>
                  <a:pt x="4556125" y="1572022"/>
                </a:lnTo>
                <a:lnTo>
                  <a:pt x="4555728" y="1602185"/>
                </a:lnTo>
                <a:lnTo>
                  <a:pt x="4554538" y="1631950"/>
                </a:lnTo>
                <a:lnTo>
                  <a:pt x="4552950" y="1662113"/>
                </a:lnTo>
                <a:lnTo>
                  <a:pt x="4551760" y="1692275"/>
                </a:lnTo>
                <a:lnTo>
                  <a:pt x="4549775" y="1722041"/>
                </a:lnTo>
                <a:lnTo>
                  <a:pt x="4546997" y="1751806"/>
                </a:lnTo>
                <a:lnTo>
                  <a:pt x="4544219" y="1781572"/>
                </a:lnTo>
                <a:lnTo>
                  <a:pt x="4541044" y="1810544"/>
                </a:lnTo>
                <a:lnTo>
                  <a:pt x="4537472" y="1840310"/>
                </a:lnTo>
                <a:lnTo>
                  <a:pt x="4533503" y="1869678"/>
                </a:lnTo>
                <a:lnTo>
                  <a:pt x="4529534" y="1898650"/>
                </a:lnTo>
                <a:lnTo>
                  <a:pt x="4524375" y="1927622"/>
                </a:lnTo>
                <a:lnTo>
                  <a:pt x="4520010" y="1956594"/>
                </a:lnTo>
                <a:lnTo>
                  <a:pt x="4514453" y="1985566"/>
                </a:lnTo>
                <a:lnTo>
                  <a:pt x="4508897" y="2014141"/>
                </a:lnTo>
                <a:lnTo>
                  <a:pt x="4502944" y="2042716"/>
                </a:lnTo>
                <a:lnTo>
                  <a:pt x="4496197" y="2070894"/>
                </a:lnTo>
                <a:lnTo>
                  <a:pt x="4489847" y="2099072"/>
                </a:lnTo>
                <a:lnTo>
                  <a:pt x="4482703" y="2127250"/>
                </a:lnTo>
                <a:lnTo>
                  <a:pt x="4475162" y="2155428"/>
                </a:lnTo>
                <a:lnTo>
                  <a:pt x="4467622" y="2183210"/>
                </a:lnTo>
                <a:lnTo>
                  <a:pt x="4459684" y="2210991"/>
                </a:lnTo>
                <a:lnTo>
                  <a:pt x="4450953" y="2238772"/>
                </a:lnTo>
                <a:lnTo>
                  <a:pt x="4442222" y="2266553"/>
                </a:lnTo>
                <a:lnTo>
                  <a:pt x="4433490" y="2293541"/>
                </a:lnTo>
                <a:lnTo>
                  <a:pt x="4423569" y="2320925"/>
                </a:lnTo>
                <a:lnTo>
                  <a:pt x="4414044" y="2347913"/>
                </a:lnTo>
                <a:lnTo>
                  <a:pt x="4404122" y="2374503"/>
                </a:lnTo>
                <a:lnTo>
                  <a:pt x="4393406" y="2401491"/>
                </a:lnTo>
                <a:lnTo>
                  <a:pt x="4383088" y="2428081"/>
                </a:lnTo>
                <a:lnTo>
                  <a:pt x="4371975" y="2454275"/>
                </a:lnTo>
                <a:lnTo>
                  <a:pt x="4360862" y="2480469"/>
                </a:lnTo>
                <a:lnTo>
                  <a:pt x="4349353" y="2506663"/>
                </a:lnTo>
                <a:lnTo>
                  <a:pt x="4337050" y="2532063"/>
                </a:lnTo>
                <a:lnTo>
                  <a:pt x="4325144" y="2557860"/>
                </a:lnTo>
                <a:lnTo>
                  <a:pt x="4312444" y="2583656"/>
                </a:lnTo>
                <a:lnTo>
                  <a:pt x="4299744" y="2608660"/>
                </a:lnTo>
                <a:lnTo>
                  <a:pt x="4286647" y="2634060"/>
                </a:lnTo>
                <a:lnTo>
                  <a:pt x="4273153" y="2659063"/>
                </a:lnTo>
                <a:lnTo>
                  <a:pt x="4259660" y="2683669"/>
                </a:lnTo>
                <a:lnTo>
                  <a:pt x="4245769" y="2708275"/>
                </a:lnTo>
                <a:lnTo>
                  <a:pt x="4231481" y="2733278"/>
                </a:lnTo>
                <a:lnTo>
                  <a:pt x="4216797" y="2757488"/>
                </a:lnTo>
                <a:lnTo>
                  <a:pt x="4202112" y="2781300"/>
                </a:lnTo>
                <a:lnTo>
                  <a:pt x="4187031" y="2805113"/>
                </a:lnTo>
                <a:lnTo>
                  <a:pt x="4171553" y="2828925"/>
                </a:lnTo>
                <a:lnTo>
                  <a:pt x="4156075" y="2852341"/>
                </a:lnTo>
                <a:lnTo>
                  <a:pt x="4139803" y="2875756"/>
                </a:lnTo>
                <a:lnTo>
                  <a:pt x="4123928" y="2898775"/>
                </a:lnTo>
                <a:lnTo>
                  <a:pt x="4107260" y="2921794"/>
                </a:lnTo>
                <a:lnTo>
                  <a:pt x="4090590" y="2944416"/>
                </a:lnTo>
                <a:lnTo>
                  <a:pt x="4073525" y="2966641"/>
                </a:lnTo>
                <a:lnTo>
                  <a:pt x="4056460" y="2988866"/>
                </a:lnTo>
                <a:lnTo>
                  <a:pt x="4038600" y="3011091"/>
                </a:lnTo>
                <a:lnTo>
                  <a:pt x="4021138" y="3033316"/>
                </a:lnTo>
                <a:lnTo>
                  <a:pt x="4002881" y="3054350"/>
                </a:lnTo>
                <a:lnTo>
                  <a:pt x="3985022" y="3076178"/>
                </a:lnTo>
                <a:lnTo>
                  <a:pt x="3966369" y="3097213"/>
                </a:lnTo>
                <a:lnTo>
                  <a:pt x="3947716" y="3117850"/>
                </a:lnTo>
                <a:lnTo>
                  <a:pt x="3928666" y="3138885"/>
                </a:lnTo>
                <a:lnTo>
                  <a:pt x="3908822" y="3159125"/>
                </a:lnTo>
                <a:lnTo>
                  <a:pt x="3889772" y="3179366"/>
                </a:lnTo>
                <a:lnTo>
                  <a:pt x="3869531" y="3199210"/>
                </a:lnTo>
                <a:lnTo>
                  <a:pt x="3850084" y="3219053"/>
                </a:lnTo>
                <a:lnTo>
                  <a:pt x="3829447" y="3238500"/>
                </a:lnTo>
                <a:lnTo>
                  <a:pt x="3809206" y="3258344"/>
                </a:lnTo>
                <a:lnTo>
                  <a:pt x="3788569" y="3276997"/>
                </a:lnTo>
                <a:lnTo>
                  <a:pt x="3767534" y="3296047"/>
                </a:lnTo>
                <a:lnTo>
                  <a:pt x="3746103" y="3314700"/>
                </a:lnTo>
                <a:lnTo>
                  <a:pt x="3725069" y="3332956"/>
                </a:lnTo>
                <a:lnTo>
                  <a:pt x="3703638" y="3350816"/>
                </a:lnTo>
                <a:lnTo>
                  <a:pt x="3681412" y="3368675"/>
                </a:lnTo>
                <a:lnTo>
                  <a:pt x="3659584" y="3386138"/>
                </a:lnTo>
                <a:lnTo>
                  <a:pt x="3636962" y="3403203"/>
                </a:lnTo>
                <a:lnTo>
                  <a:pt x="3614738" y="3420269"/>
                </a:lnTo>
                <a:lnTo>
                  <a:pt x="3592116" y="3436938"/>
                </a:lnTo>
                <a:lnTo>
                  <a:pt x="3569097" y="3453606"/>
                </a:lnTo>
                <a:lnTo>
                  <a:pt x="3546078" y="3469878"/>
                </a:lnTo>
                <a:lnTo>
                  <a:pt x="3522662" y="3485753"/>
                </a:lnTo>
                <a:lnTo>
                  <a:pt x="3499644" y="3501628"/>
                </a:lnTo>
                <a:lnTo>
                  <a:pt x="3475831" y="3517106"/>
                </a:lnTo>
                <a:lnTo>
                  <a:pt x="3452019" y="3532188"/>
                </a:lnTo>
                <a:lnTo>
                  <a:pt x="3427810" y="3546872"/>
                </a:lnTo>
                <a:lnTo>
                  <a:pt x="3403600" y="3561556"/>
                </a:lnTo>
                <a:lnTo>
                  <a:pt x="3379390" y="3575447"/>
                </a:lnTo>
                <a:lnTo>
                  <a:pt x="3354784" y="3589735"/>
                </a:lnTo>
                <a:lnTo>
                  <a:pt x="3329384" y="3603228"/>
                </a:lnTo>
                <a:lnTo>
                  <a:pt x="3304778" y="3616722"/>
                </a:lnTo>
                <a:lnTo>
                  <a:pt x="3279775" y="3629819"/>
                </a:lnTo>
                <a:lnTo>
                  <a:pt x="3253978" y="3642519"/>
                </a:lnTo>
                <a:lnTo>
                  <a:pt x="3228975" y="3655219"/>
                </a:lnTo>
                <a:lnTo>
                  <a:pt x="3202781" y="3667125"/>
                </a:lnTo>
                <a:lnTo>
                  <a:pt x="3176984" y="3679428"/>
                </a:lnTo>
                <a:lnTo>
                  <a:pt x="3150790" y="3690938"/>
                </a:lnTo>
                <a:lnTo>
                  <a:pt x="3124597" y="3702050"/>
                </a:lnTo>
                <a:lnTo>
                  <a:pt x="3098403" y="3713163"/>
                </a:lnTo>
                <a:lnTo>
                  <a:pt x="3071812" y="3723481"/>
                </a:lnTo>
                <a:lnTo>
                  <a:pt x="3045222" y="3734197"/>
                </a:lnTo>
                <a:lnTo>
                  <a:pt x="3018631" y="3744119"/>
                </a:lnTo>
                <a:lnTo>
                  <a:pt x="2991247" y="3753644"/>
                </a:lnTo>
                <a:lnTo>
                  <a:pt x="2964260" y="3763169"/>
                </a:lnTo>
                <a:lnTo>
                  <a:pt x="2936875" y="3771900"/>
                </a:lnTo>
                <a:lnTo>
                  <a:pt x="2909094" y="3781028"/>
                </a:lnTo>
                <a:lnTo>
                  <a:pt x="2882106" y="3789363"/>
                </a:lnTo>
                <a:lnTo>
                  <a:pt x="2853928" y="3797697"/>
                </a:lnTo>
                <a:lnTo>
                  <a:pt x="2826147" y="3805238"/>
                </a:lnTo>
                <a:lnTo>
                  <a:pt x="2797969" y="3812778"/>
                </a:lnTo>
                <a:lnTo>
                  <a:pt x="2770188" y="3819922"/>
                </a:lnTo>
                <a:lnTo>
                  <a:pt x="2741612" y="3826272"/>
                </a:lnTo>
                <a:lnTo>
                  <a:pt x="2713434" y="3833019"/>
                </a:lnTo>
                <a:lnTo>
                  <a:pt x="2684860" y="3838972"/>
                </a:lnTo>
                <a:lnTo>
                  <a:pt x="2655888" y="3844528"/>
                </a:lnTo>
                <a:lnTo>
                  <a:pt x="2627312" y="3849291"/>
                </a:lnTo>
                <a:lnTo>
                  <a:pt x="2598738" y="3854450"/>
                </a:lnTo>
                <a:lnTo>
                  <a:pt x="2569369" y="3859610"/>
                </a:lnTo>
                <a:lnTo>
                  <a:pt x="2540397" y="3863578"/>
                </a:lnTo>
                <a:lnTo>
                  <a:pt x="2511028" y="3867547"/>
                </a:lnTo>
                <a:lnTo>
                  <a:pt x="2481262" y="3871119"/>
                </a:lnTo>
                <a:lnTo>
                  <a:pt x="2452290" y="3874294"/>
                </a:lnTo>
                <a:lnTo>
                  <a:pt x="2422525" y="3877072"/>
                </a:lnTo>
                <a:lnTo>
                  <a:pt x="2392760" y="3879850"/>
                </a:lnTo>
                <a:lnTo>
                  <a:pt x="2362994" y="3881835"/>
                </a:lnTo>
                <a:lnTo>
                  <a:pt x="2332831" y="3883025"/>
                </a:lnTo>
                <a:lnTo>
                  <a:pt x="2303066" y="3884613"/>
                </a:lnTo>
                <a:lnTo>
                  <a:pt x="2272903" y="3885803"/>
                </a:lnTo>
                <a:lnTo>
                  <a:pt x="2242740" y="3886200"/>
                </a:lnTo>
                <a:lnTo>
                  <a:pt x="2212578" y="3886200"/>
                </a:lnTo>
                <a:lnTo>
                  <a:pt x="2169716" y="3885803"/>
                </a:lnTo>
                <a:lnTo>
                  <a:pt x="2127647" y="3884613"/>
                </a:lnTo>
                <a:lnTo>
                  <a:pt x="2085975" y="3883025"/>
                </a:lnTo>
                <a:lnTo>
                  <a:pt x="2043906" y="3880247"/>
                </a:lnTo>
                <a:lnTo>
                  <a:pt x="2002234" y="3877072"/>
                </a:lnTo>
                <a:lnTo>
                  <a:pt x="1960960" y="3873103"/>
                </a:lnTo>
                <a:lnTo>
                  <a:pt x="1919685" y="3867944"/>
                </a:lnTo>
                <a:lnTo>
                  <a:pt x="1878410" y="3862388"/>
                </a:lnTo>
                <a:lnTo>
                  <a:pt x="1837531" y="3856435"/>
                </a:lnTo>
                <a:lnTo>
                  <a:pt x="1797050" y="3849291"/>
                </a:lnTo>
                <a:lnTo>
                  <a:pt x="1756569" y="3841750"/>
                </a:lnTo>
                <a:lnTo>
                  <a:pt x="1716881" y="3833813"/>
                </a:lnTo>
                <a:lnTo>
                  <a:pt x="1677194" y="3824685"/>
                </a:lnTo>
                <a:lnTo>
                  <a:pt x="1637506" y="3815160"/>
                </a:lnTo>
                <a:lnTo>
                  <a:pt x="1598216" y="3804444"/>
                </a:lnTo>
                <a:lnTo>
                  <a:pt x="1558925" y="3794125"/>
                </a:lnTo>
                <a:lnTo>
                  <a:pt x="1520031" y="3782616"/>
                </a:lnTo>
                <a:lnTo>
                  <a:pt x="1481931" y="3769916"/>
                </a:lnTo>
                <a:lnTo>
                  <a:pt x="1443435" y="3757216"/>
                </a:lnTo>
                <a:lnTo>
                  <a:pt x="1405731" y="3743722"/>
                </a:lnTo>
                <a:lnTo>
                  <a:pt x="1368028" y="3729435"/>
                </a:lnTo>
                <a:lnTo>
                  <a:pt x="1330722" y="3714353"/>
                </a:lnTo>
                <a:lnTo>
                  <a:pt x="1294210" y="3699272"/>
                </a:lnTo>
                <a:lnTo>
                  <a:pt x="1257300" y="3683397"/>
                </a:lnTo>
                <a:lnTo>
                  <a:pt x="1221185" y="3666728"/>
                </a:lnTo>
                <a:lnTo>
                  <a:pt x="1184672" y="3649663"/>
                </a:lnTo>
                <a:lnTo>
                  <a:pt x="1148953" y="3631803"/>
                </a:lnTo>
                <a:lnTo>
                  <a:pt x="1114028" y="3613150"/>
                </a:lnTo>
                <a:lnTo>
                  <a:pt x="1079103" y="3594100"/>
                </a:lnTo>
                <a:lnTo>
                  <a:pt x="1044575" y="3575050"/>
                </a:lnTo>
                <a:lnTo>
                  <a:pt x="1010047" y="3554810"/>
                </a:lnTo>
                <a:lnTo>
                  <a:pt x="976313" y="3534172"/>
                </a:lnTo>
                <a:lnTo>
                  <a:pt x="943372" y="3513138"/>
                </a:lnTo>
                <a:lnTo>
                  <a:pt x="910035" y="3490913"/>
                </a:lnTo>
                <a:lnTo>
                  <a:pt x="877491" y="3468688"/>
                </a:lnTo>
                <a:lnTo>
                  <a:pt x="844947" y="3446066"/>
                </a:lnTo>
                <a:lnTo>
                  <a:pt x="813197" y="3422650"/>
                </a:lnTo>
                <a:lnTo>
                  <a:pt x="781844" y="3398838"/>
                </a:lnTo>
                <a:lnTo>
                  <a:pt x="750888" y="3374231"/>
                </a:lnTo>
                <a:lnTo>
                  <a:pt x="720328" y="3349625"/>
                </a:lnTo>
                <a:lnTo>
                  <a:pt x="690166" y="3324225"/>
                </a:lnTo>
                <a:lnTo>
                  <a:pt x="660400" y="3298031"/>
                </a:lnTo>
                <a:lnTo>
                  <a:pt x="630635" y="3271838"/>
                </a:lnTo>
                <a:lnTo>
                  <a:pt x="602060" y="3244850"/>
                </a:lnTo>
                <a:lnTo>
                  <a:pt x="573881" y="3217466"/>
                </a:lnTo>
                <a:lnTo>
                  <a:pt x="545703" y="3189685"/>
                </a:lnTo>
                <a:lnTo>
                  <a:pt x="518319" y="3161506"/>
                </a:lnTo>
                <a:lnTo>
                  <a:pt x="491331" y="3132931"/>
                </a:lnTo>
                <a:lnTo>
                  <a:pt x="464741" y="3103563"/>
                </a:lnTo>
                <a:lnTo>
                  <a:pt x="438944" y="3074194"/>
                </a:lnTo>
                <a:lnTo>
                  <a:pt x="413147" y="3043635"/>
                </a:lnTo>
                <a:lnTo>
                  <a:pt x="388144" y="3013472"/>
                </a:lnTo>
                <a:lnTo>
                  <a:pt x="363538" y="2982516"/>
                </a:lnTo>
                <a:lnTo>
                  <a:pt x="339725" y="2951163"/>
                </a:lnTo>
                <a:lnTo>
                  <a:pt x="315913" y="2919413"/>
                </a:lnTo>
                <a:lnTo>
                  <a:pt x="292894" y="2887266"/>
                </a:lnTo>
                <a:lnTo>
                  <a:pt x="270669" y="2854325"/>
                </a:lnTo>
                <a:lnTo>
                  <a:pt x="248841" y="2821781"/>
                </a:lnTo>
                <a:lnTo>
                  <a:pt x="227410" y="2788444"/>
                </a:lnTo>
                <a:lnTo>
                  <a:pt x="206375" y="2754710"/>
                </a:lnTo>
                <a:lnTo>
                  <a:pt x="186135" y="2720578"/>
                </a:lnTo>
                <a:lnTo>
                  <a:pt x="166688" y="2685653"/>
                </a:lnTo>
                <a:lnTo>
                  <a:pt x="147638" y="2651125"/>
                </a:lnTo>
                <a:lnTo>
                  <a:pt x="128985" y="2615803"/>
                </a:lnTo>
                <a:lnTo>
                  <a:pt x="114697" y="2589213"/>
                </a:lnTo>
                <a:lnTo>
                  <a:pt x="101600" y="2561828"/>
                </a:lnTo>
                <a:lnTo>
                  <a:pt x="89694" y="2534841"/>
                </a:lnTo>
                <a:lnTo>
                  <a:pt x="78185" y="2507060"/>
                </a:lnTo>
                <a:lnTo>
                  <a:pt x="67072" y="2479278"/>
                </a:lnTo>
                <a:lnTo>
                  <a:pt x="57547" y="2451100"/>
                </a:lnTo>
                <a:lnTo>
                  <a:pt x="47625" y="2422922"/>
                </a:lnTo>
                <a:lnTo>
                  <a:pt x="39688" y="2394347"/>
                </a:lnTo>
                <a:lnTo>
                  <a:pt x="32147" y="2365375"/>
                </a:lnTo>
                <a:lnTo>
                  <a:pt x="25797" y="2336800"/>
                </a:lnTo>
                <a:lnTo>
                  <a:pt x="19447" y="2308225"/>
                </a:lnTo>
                <a:lnTo>
                  <a:pt x="14685" y="2278856"/>
                </a:lnTo>
                <a:lnTo>
                  <a:pt x="9922" y="2250281"/>
                </a:lnTo>
                <a:lnTo>
                  <a:pt x="6350" y="2220913"/>
                </a:lnTo>
                <a:lnTo>
                  <a:pt x="3572" y="2191941"/>
                </a:lnTo>
                <a:lnTo>
                  <a:pt x="1588" y="2162175"/>
                </a:lnTo>
                <a:lnTo>
                  <a:pt x="397" y="2132806"/>
                </a:lnTo>
                <a:lnTo>
                  <a:pt x="0" y="2103835"/>
                </a:lnTo>
                <a:lnTo>
                  <a:pt x="0" y="2074466"/>
                </a:lnTo>
                <a:lnTo>
                  <a:pt x="1588" y="2044700"/>
                </a:lnTo>
                <a:lnTo>
                  <a:pt x="3175" y="2015728"/>
                </a:lnTo>
                <a:lnTo>
                  <a:pt x="5556" y="1986360"/>
                </a:lnTo>
                <a:lnTo>
                  <a:pt x="9128" y="1957388"/>
                </a:lnTo>
                <a:lnTo>
                  <a:pt x="13097" y="1928019"/>
                </a:lnTo>
                <a:lnTo>
                  <a:pt x="18256" y="1898650"/>
                </a:lnTo>
                <a:lnTo>
                  <a:pt x="23813" y="1870075"/>
                </a:lnTo>
                <a:lnTo>
                  <a:pt x="29766" y="1841500"/>
                </a:lnTo>
                <a:lnTo>
                  <a:pt x="36910" y="1812528"/>
                </a:lnTo>
                <a:lnTo>
                  <a:pt x="44847" y="1783953"/>
                </a:lnTo>
                <a:lnTo>
                  <a:pt x="53181" y="1755775"/>
                </a:lnTo>
                <a:lnTo>
                  <a:pt x="62310" y="1727597"/>
                </a:lnTo>
                <a:lnTo>
                  <a:pt x="72628" y="1699419"/>
                </a:lnTo>
                <a:lnTo>
                  <a:pt x="83741" y="1671638"/>
                </a:lnTo>
                <a:lnTo>
                  <a:pt x="94456" y="1644650"/>
                </a:lnTo>
                <a:lnTo>
                  <a:pt x="106760" y="1617266"/>
                </a:lnTo>
                <a:lnTo>
                  <a:pt x="119856" y="1590278"/>
                </a:lnTo>
                <a:lnTo>
                  <a:pt x="133350" y="1563291"/>
                </a:lnTo>
                <a:lnTo>
                  <a:pt x="148035" y="1537097"/>
                </a:lnTo>
                <a:lnTo>
                  <a:pt x="162719" y="1510903"/>
                </a:lnTo>
                <a:lnTo>
                  <a:pt x="178594" y="1485503"/>
                </a:lnTo>
                <a:lnTo>
                  <a:pt x="194866" y="1460103"/>
                </a:lnTo>
                <a:lnTo>
                  <a:pt x="211931" y="1435100"/>
                </a:lnTo>
                <a:lnTo>
                  <a:pt x="230188" y="1410494"/>
                </a:lnTo>
                <a:lnTo>
                  <a:pt x="248047" y="1386285"/>
                </a:lnTo>
                <a:lnTo>
                  <a:pt x="267891" y="1362472"/>
                </a:lnTo>
                <a:lnTo>
                  <a:pt x="287338" y="1339056"/>
                </a:lnTo>
                <a:lnTo>
                  <a:pt x="307975" y="1316038"/>
                </a:lnTo>
                <a:lnTo>
                  <a:pt x="329010" y="1293416"/>
                </a:lnTo>
                <a:lnTo>
                  <a:pt x="351235" y="1271588"/>
                </a:lnTo>
                <a:lnTo>
                  <a:pt x="373856" y="1249760"/>
                </a:lnTo>
                <a:lnTo>
                  <a:pt x="397272" y="1229122"/>
                </a:lnTo>
                <a:lnTo>
                  <a:pt x="421481" y="1208485"/>
                </a:lnTo>
                <a:lnTo>
                  <a:pt x="445294" y="1188641"/>
                </a:lnTo>
                <a:lnTo>
                  <a:pt x="471091" y="1169194"/>
                </a:lnTo>
                <a:lnTo>
                  <a:pt x="496888" y="1150541"/>
                </a:lnTo>
                <a:lnTo>
                  <a:pt x="523478" y="1132285"/>
                </a:lnTo>
                <a:lnTo>
                  <a:pt x="550466" y="1114822"/>
                </a:lnTo>
                <a:lnTo>
                  <a:pt x="578644" y="1097756"/>
                </a:lnTo>
                <a:lnTo>
                  <a:pt x="606822" y="1081088"/>
                </a:lnTo>
                <a:lnTo>
                  <a:pt x="636191" y="1065610"/>
                </a:lnTo>
                <a:lnTo>
                  <a:pt x="666353" y="1050528"/>
                </a:lnTo>
                <a:lnTo>
                  <a:pt x="696516" y="1036241"/>
                </a:lnTo>
                <a:lnTo>
                  <a:pt x="727869" y="1022747"/>
                </a:lnTo>
                <a:lnTo>
                  <a:pt x="759619" y="1009650"/>
                </a:lnTo>
                <a:lnTo>
                  <a:pt x="3618310" y="26591"/>
                </a:lnTo>
                <a:lnTo>
                  <a:pt x="3633390" y="22225"/>
                </a:lnTo>
                <a:lnTo>
                  <a:pt x="3648472" y="17463"/>
                </a:lnTo>
                <a:lnTo>
                  <a:pt x="3663553" y="13494"/>
                </a:lnTo>
                <a:lnTo>
                  <a:pt x="3678634" y="10716"/>
                </a:lnTo>
                <a:lnTo>
                  <a:pt x="3693319" y="7541"/>
                </a:lnTo>
                <a:lnTo>
                  <a:pt x="3708003" y="5159"/>
                </a:lnTo>
                <a:lnTo>
                  <a:pt x="3722290" y="3175"/>
                </a:lnTo>
                <a:lnTo>
                  <a:pt x="3736578" y="1588"/>
                </a:lnTo>
                <a:lnTo>
                  <a:pt x="3750866" y="397"/>
                </a:lnTo>
                <a:close/>
              </a:path>
            </a:pathLst>
          </a:custGeom>
          <a:solidFill>
            <a:schemeClr val="bg1">
              <a:lumMod val="85000"/>
            </a:schemeClr>
          </a:solidFill>
        </p:spPr>
        <p:txBody>
          <a:bodyPr wrap="square" anchor="ctr">
            <a:noAutofit/>
          </a:bodyPr>
          <a:lstStyle>
            <a:lvl1pPr marL="0" indent="0" algn="ctr">
              <a:buNone/>
              <a:defRPr/>
            </a:lvl1pPr>
          </a:lstStyle>
          <a:p>
            <a:r>
              <a:rPr lang="en-GB"/>
              <a:t>Insert your photo</a:t>
            </a:r>
          </a:p>
        </p:txBody>
      </p:sp>
    </p:spTree>
    <p:extLst>
      <p:ext uri="{BB962C8B-B14F-4D97-AF65-F5344CB8AC3E}">
        <p14:creationId xmlns:p14="http://schemas.microsoft.com/office/powerpoint/2010/main" val="2058570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with photo ll">
    <p:bg>
      <p:bgPr>
        <a:solidFill>
          <a:schemeClr val="bg1"/>
        </a:solidFill>
        <a:effectLst/>
      </p:bgPr>
    </p:bg>
    <p:spTree>
      <p:nvGrpSpPr>
        <p:cNvPr id="1" name=""/>
        <p:cNvGrpSpPr/>
        <p:nvPr/>
      </p:nvGrpSpPr>
      <p:grpSpPr>
        <a:xfrm>
          <a:off x="0" y="0"/>
          <a:ext cx="0" cy="0"/>
          <a:chOff x="0" y="0"/>
          <a:chExt cx="0" cy="0"/>
        </a:xfrm>
      </p:grpSpPr>
      <p:sp>
        <p:nvSpPr>
          <p:cNvPr id="50" name="Rectangle 49"/>
          <p:cNvSpPr/>
          <p:nvPr userDrawn="1"/>
        </p:nvSpPr>
        <p:spPr>
          <a:xfrm>
            <a:off x="-6348" y="0"/>
            <a:ext cx="12198351" cy="6858000"/>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sp>
        <p:nvSpPr>
          <p:cNvPr id="86" name="Freeform 31"/>
          <p:cNvSpPr>
            <a:spLocks/>
          </p:cNvSpPr>
          <p:nvPr userDrawn="1"/>
        </p:nvSpPr>
        <p:spPr bwMode="auto">
          <a:xfrm>
            <a:off x="38109" y="298464"/>
            <a:ext cx="12112625" cy="6257925"/>
          </a:xfrm>
          <a:custGeom>
            <a:avLst/>
            <a:gdLst>
              <a:gd name="T0" fmla="*/ 0 w 7630"/>
              <a:gd name="T1" fmla="*/ 1263 h 3942"/>
              <a:gd name="T2" fmla="*/ 0 w 7630"/>
              <a:gd name="T3" fmla="*/ 3942 h 3942"/>
              <a:gd name="T4" fmla="*/ 7630 w 7630"/>
              <a:gd name="T5" fmla="*/ 3942 h 3942"/>
              <a:gd name="T6" fmla="*/ 7630 w 7630"/>
              <a:gd name="T7" fmla="*/ 0 h 3942"/>
            </a:gdLst>
            <a:ahLst/>
            <a:cxnLst>
              <a:cxn ang="0">
                <a:pos x="T0" y="T1"/>
              </a:cxn>
              <a:cxn ang="0">
                <a:pos x="T2" y="T3"/>
              </a:cxn>
              <a:cxn ang="0">
                <a:pos x="T4" y="T5"/>
              </a:cxn>
              <a:cxn ang="0">
                <a:pos x="T6" y="T7"/>
              </a:cxn>
            </a:cxnLst>
            <a:rect l="0" t="0" r="r" b="b"/>
            <a:pathLst>
              <a:path w="7630" h="3942">
                <a:moveTo>
                  <a:pt x="0" y="1263"/>
                </a:moveTo>
                <a:lnTo>
                  <a:pt x="0" y="3942"/>
                </a:lnTo>
                <a:lnTo>
                  <a:pt x="7630" y="3942"/>
                </a:lnTo>
                <a:lnTo>
                  <a:pt x="763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14" name="Title 1"/>
          <p:cNvSpPr>
            <a:spLocks noGrp="1"/>
          </p:cNvSpPr>
          <p:nvPr>
            <p:ph type="title" hasCustomPrompt="1"/>
          </p:nvPr>
        </p:nvSpPr>
        <p:spPr>
          <a:xfrm>
            <a:off x="6807837" y="1160165"/>
            <a:ext cx="4601584" cy="1325563"/>
          </a:xfrm>
        </p:spPr>
        <p:txBody>
          <a:bodyPr anchor="b"/>
          <a:lstStyle>
            <a:lvl1pPr algn="r">
              <a:lnSpc>
                <a:spcPct val="100000"/>
              </a:lnSpc>
              <a:defRPr baseline="0">
                <a:solidFill>
                  <a:schemeClr val="bg1"/>
                </a:solidFill>
                <a:latin typeface="+mj-lt"/>
              </a:defRPr>
            </a:lvl1pPr>
          </a:lstStyle>
          <a:p>
            <a:r>
              <a:rPr lang="en-GB" noProof="0"/>
              <a:t>Add your title here</a:t>
            </a:r>
          </a:p>
        </p:txBody>
      </p:sp>
      <p:sp>
        <p:nvSpPr>
          <p:cNvPr id="15" name="Text Placeholder 19"/>
          <p:cNvSpPr>
            <a:spLocks noGrp="1"/>
          </p:cNvSpPr>
          <p:nvPr>
            <p:ph type="body" sz="quarter" idx="13" hasCustomPrompt="1"/>
          </p:nvPr>
        </p:nvSpPr>
        <p:spPr>
          <a:xfrm>
            <a:off x="6807261" y="2698787"/>
            <a:ext cx="4602163" cy="978910"/>
          </a:xfrm>
          <a:prstGeom prst="rect">
            <a:avLst/>
          </a:prstGeom>
        </p:spPr>
        <p:txBody>
          <a:bodyPr>
            <a:noAutofit/>
          </a:bodyPr>
          <a:lstStyle>
            <a:lvl1pPr marL="0" indent="0" algn="r">
              <a:lnSpc>
                <a:spcPct val="100000"/>
              </a:lnSpc>
              <a:buNone/>
              <a:defRPr sz="2400" baseline="0">
                <a:solidFill>
                  <a:schemeClr val="bg1"/>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GB" noProof="0"/>
              <a:t>Insert your subheading here to support your heading</a:t>
            </a:r>
          </a:p>
        </p:txBody>
      </p:sp>
      <p:sp>
        <p:nvSpPr>
          <p:cNvPr id="9" name="Text Placeholder 97"/>
          <p:cNvSpPr>
            <a:spLocks noGrp="1"/>
          </p:cNvSpPr>
          <p:nvPr>
            <p:ph type="body" sz="quarter" idx="15" hasCustomPrompt="1"/>
          </p:nvPr>
        </p:nvSpPr>
        <p:spPr>
          <a:xfrm>
            <a:off x="8790229" y="5513064"/>
            <a:ext cx="2619201" cy="1058862"/>
          </a:xfrm>
          <a:prstGeom prst="rect">
            <a:avLst/>
          </a:prstGeom>
        </p:spPr>
        <p:txBody>
          <a:bodyPr anchor="b">
            <a:normAutofit/>
          </a:bodyPr>
          <a:lstStyle>
            <a:lvl1pPr marL="0" indent="0" algn="r">
              <a:lnSpc>
                <a:spcPct val="100000"/>
              </a:lnSpc>
              <a:spcBef>
                <a:spcPts val="0"/>
              </a:spcBef>
              <a:buNone/>
              <a:defRPr sz="1200" baseline="0">
                <a:solidFill>
                  <a:schemeClr val="bg1"/>
                </a:solidFill>
                <a:latin typeface="+mn-lt"/>
              </a:defRPr>
            </a:lvl1pPr>
          </a:lstStyle>
          <a:p>
            <a:pPr lvl="0"/>
            <a:r>
              <a:rPr lang="en-GB" noProof="0"/>
              <a:t>Insert Author, </a:t>
            </a:r>
            <a:br>
              <a:rPr lang="en-GB" noProof="0"/>
            </a:br>
            <a:r>
              <a:rPr lang="en-GB" noProof="0"/>
              <a:t>department, </a:t>
            </a:r>
            <a:br>
              <a:rPr lang="en-GB" noProof="0"/>
            </a:br>
            <a:r>
              <a:rPr lang="en-GB" noProof="0"/>
              <a:t>date, place</a:t>
            </a:r>
          </a:p>
        </p:txBody>
      </p:sp>
      <p:sp>
        <p:nvSpPr>
          <p:cNvPr id="19"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85000"/>
                  </a:schemeClr>
                </a:solidFill>
                <a:latin typeface="+mj-lt"/>
              </a:defRPr>
            </a:lvl1pPr>
          </a:lstStyle>
          <a:p>
            <a:r>
              <a:rPr lang="en-GB" noProof="0"/>
              <a:t>© Amadeus IT Group and its affiliates and subsidiaries</a:t>
            </a:r>
          </a:p>
        </p:txBody>
      </p:sp>
      <p:sp>
        <p:nvSpPr>
          <p:cNvPr id="12" name="Marcador de posición de imagen 34"/>
          <p:cNvSpPr>
            <a:spLocks noGrp="1"/>
          </p:cNvSpPr>
          <p:nvPr>
            <p:ph type="pic" sz="quarter" idx="16" hasCustomPrompt="1"/>
          </p:nvPr>
        </p:nvSpPr>
        <p:spPr>
          <a:xfrm>
            <a:off x="-6547" y="1160164"/>
            <a:ext cx="4999609" cy="5774817"/>
          </a:xfrm>
          <a:custGeom>
            <a:avLst/>
            <a:gdLst>
              <a:gd name="connsiteX0" fmla="*/ 5273631 w 6666145"/>
              <a:gd name="connsiteY0" fmla="*/ 726 h 6276346"/>
              <a:gd name="connsiteX1" fmla="*/ 6666145 w 6666145"/>
              <a:gd name="connsiteY1" fmla="*/ 2806264 h 6276346"/>
              <a:gd name="connsiteX2" fmla="*/ 4880200 w 6666145"/>
              <a:gd name="connsiteY2" fmla="*/ 6276346 h 6276346"/>
              <a:gd name="connsiteX3" fmla="*/ 0 w 6666145"/>
              <a:gd name="connsiteY3" fmla="*/ 6276346 h 6276346"/>
              <a:gd name="connsiteX4" fmla="*/ 0 w 6666145"/>
              <a:gd name="connsiteY4" fmla="*/ 1755562 h 6276346"/>
              <a:gd name="connsiteX5" fmla="*/ 4956345 w 6666145"/>
              <a:gd name="connsiteY5" fmla="*/ 48171 h 6276346"/>
              <a:gd name="connsiteX6" fmla="*/ 5273631 w 6666145"/>
              <a:gd name="connsiteY6" fmla="*/ 726 h 627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6145" h="6276346">
                <a:moveTo>
                  <a:pt x="5273631" y="726"/>
                </a:moveTo>
                <a:cubicBezTo>
                  <a:pt x="6239757" y="42460"/>
                  <a:pt x="6666145" y="1872859"/>
                  <a:pt x="6666145" y="2806264"/>
                </a:cubicBezTo>
                <a:cubicBezTo>
                  <a:pt x="6666145" y="4237155"/>
                  <a:pt x="5960074" y="5502145"/>
                  <a:pt x="4880200" y="6276346"/>
                </a:cubicBezTo>
                <a:cubicBezTo>
                  <a:pt x="4880200" y="6276346"/>
                  <a:pt x="4880200" y="6276346"/>
                  <a:pt x="0" y="6276346"/>
                </a:cubicBezTo>
                <a:cubicBezTo>
                  <a:pt x="0" y="6276346"/>
                  <a:pt x="0" y="6276346"/>
                  <a:pt x="0" y="1755562"/>
                </a:cubicBezTo>
                <a:cubicBezTo>
                  <a:pt x="0" y="1755562"/>
                  <a:pt x="0" y="1755562"/>
                  <a:pt x="4956345" y="48171"/>
                </a:cubicBezTo>
                <a:cubicBezTo>
                  <a:pt x="5067966" y="11233"/>
                  <a:pt x="5173687" y="-3592"/>
                  <a:pt x="5273631" y="726"/>
                </a:cubicBezTo>
                <a:close/>
              </a:path>
            </a:pathLst>
          </a:custGeom>
          <a:solidFill>
            <a:schemeClr val="accent4"/>
          </a:solidFill>
        </p:spPr>
        <p:txBody>
          <a:bodyPr wrap="square" anchor="ctr">
            <a:noAutofit/>
          </a:bodyPr>
          <a:lstStyle>
            <a:lvl1pPr marL="0" indent="0" algn="ctr">
              <a:buNone/>
              <a:defRPr baseline="0"/>
            </a:lvl1pPr>
          </a:lstStyle>
          <a:p>
            <a:br>
              <a:rPr lang="en-GB" noProof="0"/>
            </a:br>
            <a:br>
              <a:rPr lang="en-GB" noProof="0"/>
            </a:br>
            <a:br>
              <a:rPr lang="en-GB" noProof="0"/>
            </a:br>
            <a:br>
              <a:rPr lang="en-GB" noProof="0"/>
            </a:br>
            <a:r>
              <a:rPr lang="en-GB" noProof="0"/>
              <a:t>Insert your picture here</a:t>
            </a:r>
          </a:p>
        </p:txBody>
      </p:sp>
      <p:grpSp>
        <p:nvGrpSpPr>
          <p:cNvPr id="10" name="Group 9"/>
          <p:cNvGrpSpPr/>
          <p:nvPr userDrawn="1"/>
        </p:nvGrpSpPr>
        <p:grpSpPr>
          <a:xfrm>
            <a:off x="173409" y="80193"/>
            <a:ext cx="409580" cy="338886"/>
            <a:chOff x="10987081" y="138792"/>
            <a:chExt cx="409580" cy="338886"/>
          </a:xfrm>
          <a:solidFill>
            <a:schemeClr val="bg1"/>
          </a:solidFill>
        </p:grpSpPr>
        <p:grpSp>
          <p:nvGrpSpPr>
            <p:cNvPr id="13" name="Group 26"/>
            <p:cNvGrpSpPr/>
            <p:nvPr userDrawn="1"/>
          </p:nvGrpSpPr>
          <p:grpSpPr>
            <a:xfrm>
              <a:off x="11011908" y="146161"/>
              <a:ext cx="384753" cy="331517"/>
              <a:chOff x="9021034" y="119041"/>
              <a:chExt cx="630093" cy="553987"/>
            </a:xfrm>
            <a:grpFill/>
          </p:grpSpPr>
          <p:sp>
            <p:nvSpPr>
              <p:cNvPr id="17" name="TextBox 29"/>
              <p:cNvSpPr txBox="1"/>
              <p:nvPr userDrawn="1"/>
            </p:nvSpPr>
            <p:spPr>
              <a:xfrm>
                <a:off x="9021034" y="514076"/>
                <a:ext cx="630093" cy="158952"/>
              </a:xfrm>
              <a:prstGeom prst="rect">
                <a:avLst/>
              </a:prstGeom>
              <a:noFill/>
            </p:spPr>
            <p:txBody>
              <a:bodyPr wrap="square" lIns="0" tIns="18000" rIns="0" bIns="0" rtlCol="0">
                <a:spAutoFit/>
              </a:bodyPr>
              <a:lstStyle/>
              <a:p>
                <a:pPr algn="ctr"/>
                <a:r>
                  <a:rPr lang="en-GB" sz="500" b="1">
                    <a:solidFill>
                      <a:schemeClr val="bg1"/>
                    </a:solidFill>
                  </a:rPr>
                  <a:t>RESTRICTED</a:t>
                </a:r>
              </a:p>
            </p:txBody>
          </p:sp>
          <p:grpSp>
            <p:nvGrpSpPr>
              <p:cNvPr id="18" name="Group 30"/>
              <p:cNvGrpSpPr/>
              <p:nvPr userDrawn="1"/>
            </p:nvGrpSpPr>
            <p:grpSpPr>
              <a:xfrm>
                <a:off x="9094418" y="119041"/>
                <a:ext cx="477460" cy="431416"/>
                <a:chOff x="8532895" y="91935"/>
                <a:chExt cx="504900" cy="444531"/>
              </a:xfrm>
              <a:grpFill/>
            </p:grpSpPr>
            <p:sp>
              <p:nvSpPr>
                <p:cNvPr id="20" name="Freeform 22"/>
                <p:cNvSpPr>
                  <a:spLocks/>
                </p:cNvSpPr>
                <p:nvPr userDrawn="1"/>
              </p:nvSpPr>
              <p:spPr bwMode="auto">
                <a:xfrm>
                  <a:off x="8746928" y="157791"/>
                  <a:ext cx="87809" cy="107018"/>
                </a:xfrm>
                <a:custGeom>
                  <a:avLst/>
                  <a:gdLst>
                    <a:gd name="T0" fmla="*/ 44 w 64"/>
                    <a:gd name="T1" fmla="*/ 56 h 78"/>
                    <a:gd name="T2" fmla="*/ 44 w 64"/>
                    <a:gd name="T3" fmla="*/ 56 h 78"/>
                    <a:gd name="T4" fmla="*/ 46 w 64"/>
                    <a:gd name="T5" fmla="*/ 46 h 78"/>
                    <a:gd name="T6" fmla="*/ 50 w 64"/>
                    <a:gd name="T7" fmla="*/ 36 h 78"/>
                    <a:gd name="T8" fmla="*/ 56 w 64"/>
                    <a:gd name="T9" fmla="*/ 26 h 78"/>
                    <a:gd name="T10" fmla="*/ 64 w 64"/>
                    <a:gd name="T11" fmla="*/ 20 h 78"/>
                    <a:gd name="T12" fmla="*/ 64 w 64"/>
                    <a:gd name="T13" fmla="*/ 20 h 78"/>
                    <a:gd name="T14" fmla="*/ 58 w 64"/>
                    <a:gd name="T15" fmla="*/ 12 h 78"/>
                    <a:gd name="T16" fmla="*/ 50 w 64"/>
                    <a:gd name="T17" fmla="*/ 6 h 78"/>
                    <a:gd name="T18" fmla="*/ 42 w 64"/>
                    <a:gd name="T19" fmla="*/ 2 h 78"/>
                    <a:gd name="T20" fmla="*/ 30 w 64"/>
                    <a:gd name="T21" fmla="*/ 0 h 78"/>
                    <a:gd name="T22" fmla="*/ 30 w 64"/>
                    <a:gd name="T23" fmla="*/ 0 h 78"/>
                    <a:gd name="T24" fmla="*/ 34 w 64"/>
                    <a:gd name="T25" fmla="*/ 8 h 78"/>
                    <a:gd name="T26" fmla="*/ 34 w 64"/>
                    <a:gd name="T27" fmla="*/ 18 h 78"/>
                    <a:gd name="T28" fmla="*/ 34 w 64"/>
                    <a:gd name="T29" fmla="*/ 18 h 78"/>
                    <a:gd name="T30" fmla="*/ 34 w 64"/>
                    <a:gd name="T31" fmla="*/ 26 h 78"/>
                    <a:gd name="T32" fmla="*/ 32 w 64"/>
                    <a:gd name="T33" fmla="*/ 32 h 78"/>
                    <a:gd name="T34" fmla="*/ 28 w 64"/>
                    <a:gd name="T35" fmla="*/ 40 h 78"/>
                    <a:gd name="T36" fmla="*/ 24 w 64"/>
                    <a:gd name="T37" fmla="*/ 46 h 78"/>
                    <a:gd name="T38" fmla="*/ 14 w 64"/>
                    <a:gd name="T39" fmla="*/ 56 h 78"/>
                    <a:gd name="T40" fmla="*/ 8 w 64"/>
                    <a:gd name="T41" fmla="*/ 60 h 78"/>
                    <a:gd name="T42" fmla="*/ 0 w 64"/>
                    <a:gd name="T43" fmla="*/ 62 h 78"/>
                    <a:gd name="T44" fmla="*/ 0 w 64"/>
                    <a:gd name="T45" fmla="*/ 62 h 78"/>
                    <a:gd name="T46" fmla="*/ 6 w 64"/>
                    <a:gd name="T47" fmla="*/ 68 h 78"/>
                    <a:gd name="T48" fmla="*/ 14 w 64"/>
                    <a:gd name="T49" fmla="*/ 74 h 78"/>
                    <a:gd name="T50" fmla="*/ 22 w 64"/>
                    <a:gd name="T51" fmla="*/ 76 h 78"/>
                    <a:gd name="T52" fmla="*/ 30 w 64"/>
                    <a:gd name="T53" fmla="*/ 78 h 78"/>
                    <a:gd name="T54" fmla="*/ 30 w 64"/>
                    <a:gd name="T55" fmla="*/ 78 h 78"/>
                    <a:gd name="T56" fmla="*/ 40 w 64"/>
                    <a:gd name="T57" fmla="*/ 76 h 78"/>
                    <a:gd name="T58" fmla="*/ 46 w 64"/>
                    <a:gd name="T59" fmla="*/ 72 h 78"/>
                    <a:gd name="T60" fmla="*/ 46 w 64"/>
                    <a:gd name="T61" fmla="*/ 72 h 78"/>
                    <a:gd name="T62" fmla="*/ 44 w 64"/>
                    <a:gd name="T63" fmla="*/ 56 h 78"/>
                    <a:gd name="T64" fmla="*/ 44 w 64"/>
                    <a:gd name="T65" fmla="*/ 5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78">
                      <a:moveTo>
                        <a:pt x="44" y="56"/>
                      </a:moveTo>
                      <a:lnTo>
                        <a:pt x="44" y="56"/>
                      </a:lnTo>
                      <a:lnTo>
                        <a:pt x="46" y="46"/>
                      </a:lnTo>
                      <a:lnTo>
                        <a:pt x="50" y="36"/>
                      </a:lnTo>
                      <a:lnTo>
                        <a:pt x="56" y="26"/>
                      </a:lnTo>
                      <a:lnTo>
                        <a:pt x="64" y="20"/>
                      </a:lnTo>
                      <a:lnTo>
                        <a:pt x="64" y="20"/>
                      </a:lnTo>
                      <a:lnTo>
                        <a:pt x="58" y="12"/>
                      </a:lnTo>
                      <a:lnTo>
                        <a:pt x="50" y="6"/>
                      </a:lnTo>
                      <a:lnTo>
                        <a:pt x="42" y="2"/>
                      </a:lnTo>
                      <a:lnTo>
                        <a:pt x="30" y="0"/>
                      </a:lnTo>
                      <a:lnTo>
                        <a:pt x="30" y="0"/>
                      </a:lnTo>
                      <a:lnTo>
                        <a:pt x="34" y="8"/>
                      </a:lnTo>
                      <a:lnTo>
                        <a:pt x="34" y="18"/>
                      </a:lnTo>
                      <a:lnTo>
                        <a:pt x="34" y="18"/>
                      </a:lnTo>
                      <a:lnTo>
                        <a:pt x="34" y="26"/>
                      </a:lnTo>
                      <a:lnTo>
                        <a:pt x="32" y="32"/>
                      </a:lnTo>
                      <a:lnTo>
                        <a:pt x="28" y="40"/>
                      </a:lnTo>
                      <a:lnTo>
                        <a:pt x="24" y="46"/>
                      </a:lnTo>
                      <a:lnTo>
                        <a:pt x="14" y="56"/>
                      </a:lnTo>
                      <a:lnTo>
                        <a:pt x="8" y="60"/>
                      </a:lnTo>
                      <a:lnTo>
                        <a:pt x="0" y="62"/>
                      </a:lnTo>
                      <a:lnTo>
                        <a:pt x="0" y="62"/>
                      </a:lnTo>
                      <a:lnTo>
                        <a:pt x="6" y="68"/>
                      </a:lnTo>
                      <a:lnTo>
                        <a:pt x="14" y="74"/>
                      </a:lnTo>
                      <a:lnTo>
                        <a:pt x="22" y="76"/>
                      </a:lnTo>
                      <a:lnTo>
                        <a:pt x="30" y="78"/>
                      </a:lnTo>
                      <a:lnTo>
                        <a:pt x="30" y="78"/>
                      </a:lnTo>
                      <a:lnTo>
                        <a:pt x="40" y="76"/>
                      </a:lnTo>
                      <a:lnTo>
                        <a:pt x="46" y="72"/>
                      </a:lnTo>
                      <a:lnTo>
                        <a:pt x="46" y="72"/>
                      </a:lnTo>
                      <a:lnTo>
                        <a:pt x="44" y="56"/>
                      </a:lnTo>
                      <a:lnTo>
                        <a:pt x="44" y="5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23"/>
                <p:cNvSpPr>
                  <a:spLocks/>
                </p:cNvSpPr>
                <p:nvPr userDrawn="1"/>
              </p:nvSpPr>
              <p:spPr bwMode="auto">
                <a:xfrm>
                  <a:off x="8664607" y="113887"/>
                  <a:ext cx="123481" cy="126225"/>
                </a:xfrm>
                <a:custGeom>
                  <a:avLst/>
                  <a:gdLst>
                    <a:gd name="T0" fmla="*/ 90 w 90"/>
                    <a:gd name="T1" fmla="*/ 46 h 92"/>
                    <a:gd name="T2" fmla="*/ 90 w 90"/>
                    <a:gd name="T3" fmla="*/ 46 h 92"/>
                    <a:gd name="T4" fmla="*/ 88 w 90"/>
                    <a:gd name="T5" fmla="*/ 56 h 92"/>
                    <a:gd name="T6" fmla="*/ 86 w 90"/>
                    <a:gd name="T7" fmla="*/ 64 h 92"/>
                    <a:gd name="T8" fmla="*/ 82 w 90"/>
                    <a:gd name="T9" fmla="*/ 72 h 92"/>
                    <a:gd name="T10" fmla="*/ 76 w 90"/>
                    <a:gd name="T11" fmla="*/ 80 h 92"/>
                    <a:gd name="T12" fmla="*/ 70 w 90"/>
                    <a:gd name="T13" fmla="*/ 84 h 92"/>
                    <a:gd name="T14" fmla="*/ 62 w 90"/>
                    <a:gd name="T15" fmla="*/ 90 h 92"/>
                    <a:gd name="T16" fmla="*/ 54 w 90"/>
                    <a:gd name="T17" fmla="*/ 92 h 92"/>
                    <a:gd name="T18" fmla="*/ 44 w 90"/>
                    <a:gd name="T19" fmla="*/ 92 h 92"/>
                    <a:gd name="T20" fmla="*/ 44 w 90"/>
                    <a:gd name="T21" fmla="*/ 92 h 92"/>
                    <a:gd name="T22" fmla="*/ 36 w 90"/>
                    <a:gd name="T23" fmla="*/ 92 h 92"/>
                    <a:gd name="T24" fmla="*/ 26 w 90"/>
                    <a:gd name="T25" fmla="*/ 90 h 92"/>
                    <a:gd name="T26" fmla="*/ 18 w 90"/>
                    <a:gd name="T27" fmla="*/ 84 h 92"/>
                    <a:gd name="T28" fmla="*/ 12 w 90"/>
                    <a:gd name="T29" fmla="*/ 80 h 92"/>
                    <a:gd name="T30" fmla="*/ 6 w 90"/>
                    <a:gd name="T31" fmla="*/ 72 h 92"/>
                    <a:gd name="T32" fmla="*/ 2 w 90"/>
                    <a:gd name="T33" fmla="*/ 64 h 92"/>
                    <a:gd name="T34" fmla="*/ 0 w 90"/>
                    <a:gd name="T35" fmla="*/ 56 h 92"/>
                    <a:gd name="T36" fmla="*/ 0 w 90"/>
                    <a:gd name="T37" fmla="*/ 46 h 92"/>
                    <a:gd name="T38" fmla="*/ 0 w 90"/>
                    <a:gd name="T39" fmla="*/ 46 h 92"/>
                    <a:gd name="T40" fmla="*/ 0 w 90"/>
                    <a:gd name="T41" fmla="*/ 38 h 92"/>
                    <a:gd name="T42" fmla="*/ 2 w 90"/>
                    <a:gd name="T43" fmla="*/ 28 h 92"/>
                    <a:gd name="T44" fmla="*/ 6 w 90"/>
                    <a:gd name="T45" fmla="*/ 20 h 92"/>
                    <a:gd name="T46" fmla="*/ 12 w 90"/>
                    <a:gd name="T47" fmla="*/ 14 h 92"/>
                    <a:gd name="T48" fmla="*/ 18 w 90"/>
                    <a:gd name="T49" fmla="*/ 8 h 92"/>
                    <a:gd name="T50" fmla="*/ 26 w 90"/>
                    <a:gd name="T51" fmla="*/ 4 h 92"/>
                    <a:gd name="T52" fmla="*/ 36 w 90"/>
                    <a:gd name="T53" fmla="*/ 0 h 92"/>
                    <a:gd name="T54" fmla="*/ 44 w 90"/>
                    <a:gd name="T55" fmla="*/ 0 h 92"/>
                    <a:gd name="T56" fmla="*/ 44 w 90"/>
                    <a:gd name="T57" fmla="*/ 0 h 92"/>
                    <a:gd name="T58" fmla="*/ 54 w 90"/>
                    <a:gd name="T59" fmla="*/ 0 h 92"/>
                    <a:gd name="T60" fmla="*/ 62 w 90"/>
                    <a:gd name="T61" fmla="*/ 4 h 92"/>
                    <a:gd name="T62" fmla="*/ 70 w 90"/>
                    <a:gd name="T63" fmla="*/ 8 h 92"/>
                    <a:gd name="T64" fmla="*/ 76 w 90"/>
                    <a:gd name="T65" fmla="*/ 14 h 92"/>
                    <a:gd name="T66" fmla="*/ 82 w 90"/>
                    <a:gd name="T67" fmla="*/ 20 h 92"/>
                    <a:gd name="T68" fmla="*/ 86 w 90"/>
                    <a:gd name="T69" fmla="*/ 28 h 92"/>
                    <a:gd name="T70" fmla="*/ 88 w 90"/>
                    <a:gd name="T71" fmla="*/ 38 h 92"/>
                    <a:gd name="T72" fmla="*/ 90 w 90"/>
                    <a:gd name="T73" fmla="*/ 46 h 92"/>
                    <a:gd name="T74" fmla="*/ 90 w 90"/>
                    <a:gd name="T75" fmla="*/ 4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92">
                      <a:moveTo>
                        <a:pt x="90" y="46"/>
                      </a:moveTo>
                      <a:lnTo>
                        <a:pt x="90" y="46"/>
                      </a:lnTo>
                      <a:lnTo>
                        <a:pt x="88" y="56"/>
                      </a:lnTo>
                      <a:lnTo>
                        <a:pt x="86" y="64"/>
                      </a:lnTo>
                      <a:lnTo>
                        <a:pt x="82" y="72"/>
                      </a:lnTo>
                      <a:lnTo>
                        <a:pt x="76" y="80"/>
                      </a:lnTo>
                      <a:lnTo>
                        <a:pt x="70" y="84"/>
                      </a:lnTo>
                      <a:lnTo>
                        <a:pt x="62" y="90"/>
                      </a:lnTo>
                      <a:lnTo>
                        <a:pt x="54" y="92"/>
                      </a:lnTo>
                      <a:lnTo>
                        <a:pt x="44" y="92"/>
                      </a:lnTo>
                      <a:lnTo>
                        <a:pt x="44" y="92"/>
                      </a:lnTo>
                      <a:lnTo>
                        <a:pt x="36" y="92"/>
                      </a:lnTo>
                      <a:lnTo>
                        <a:pt x="26" y="90"/>
                      </a:lnTo>
                      <a:lnTo>
                        <a:pt x="18" y="84"/>
                      </a:lnTo>
                      <a:lnTo>
                        <a:pt x="12" y="80"/>
                      </a:lnTo>
                      <a:lnTo>
                        <a:pt x="6" y="72"/>
                      </a:lnTo>
                      <a:lnTo>
                        <a:pt x="2" y="64"/>
                      </a:lnTo>
                      <a:lnTo>
                        <a:pt x="0" y="56"/>
                      </a:lnTo>
                      <a:lnTo>
                        <a:pt x="0" y="46"/>
                      </a:lnTo>
                      <a:lnTo>
                        <a:pt x="0" y="46"/>
                      </a:lnTo>
                      <a:lnTo>
                        <a:pt x="0" y="38"/>
                      </a:lnTo>
                      <a:lnTo>
                        <a:pt x="2" y="28"/>
                      </a:lnTo>
                      <a:lnTo>
                        <a:pt x="6" y="20"/>
                      </a:lnTo>
                      <a:lnTo>
                        <a:pt x="12" y="14"/>
                      </a:lnTo>
                      <a:lnTo>
                        <a:pt x="18" y="8"/>
                      </a:lnTo>
                      <a:lnTo>
                        <a:pt x="26" y="4"/>
                      </a:lnTo>
                      <a:lnTo>
                        <a:pt x="36" y="0"/>
                      </a:lnTo>
                      <a:lnTo>
                        <a:pt x="44" y="0"/>
                      </a:lnTo>
                      <a:lnTo>
                        <a:pt x="44" y="0"/>
                      </a:lnTo>
                      <a:lnTo>
                        <a:pt x="54" y="0"/>
                      </a:lnTo>
                      <a:lnTo>
                        <a:pt x="62" y="4"/>
                      </a:lnTo>
                      <a:lnTo>
                        <a:pt x="70" y="8"/>
                      </a:lnTo>
                      <a:lnTo>
                        <a:pt x="76" y="14"/>
                      </a:lnTo>
                      <a:lnTo>
                        <a:pt x="82" y="20"/>
                      </a:lnTo>
                      <a:lnTo>
                        <a:pt x="86" y="28"/>
                      </a:lnTo>
                      <a:lnTo>
                        <a:pt x="88" y="38"/>
                      </a:lnTo>
                      <a:lnTo>
                        <a:pt x="90" y="46"/>
                      </a:lnTo>
                      <a:lnTo>
                        <a:pt x="90"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24"/>
                <p:cNvSpPr>
                  <a:spLocks/>
                </p:cNvSpPr>
                <p:nvPr userDrawn="1"/>
              </p:nvSpPr>
              <p:spPr bwMode="auto">
                <a:xfrm>
                  <a:off x="8606985" y="253832"/>
                  <a:ext cx="170129" cy="252449"/>
                </a:xfrm>
                <a:custGeom>
                  <a:avLst/>
                  <a:gdLst>
                    <a:gd name="T0" fmla="*/ 118 w 124"/>
                    <a:gd name="T1" fmla="*/ 184 h 184"/>
                    <a:gd name="T2" fmla="*/ 118 w 124"/>
                    <a:gd name="T3" fmla="*/ 184 h 184"/>
                    <a:gd name="T4" fmla="*/ 124 w 124"/>
                    <a:gd name="T5" fmla="*/ 158 h 184"/>
                    <a:gd name="T6" fmla="*/ 124 w 124"/>
                    <a:gd name="T7" fmla="*/ 128 h 184"/>
                    <a:gd name="T8" fmla="*/ 124 w 124"/>
                    <a:gd name="T9" fmla="*/ 128 h 184"/>
                    <a:gd name="T10" fmla="*/ 124 w 124"/>
                    <a:gd name="T11" fmla="*/ 102 h 184"/>
                    <a:gd name="T12" fmla="*/ 120 w 124"/>
                    <a:gd name="T13" fmla="*/ 78 h 184"/>
                    <a:gd name="T14" fmla="*/ 114 w 124"/>
                    <a:gd name="T15" fmla="*/ 56 h 184"/>
                    <a:gd name="T16" fmla="*/ 106 w 124"/>
                    <a:gd name="T17" fmla="*/ 36 h 184"/>
                    <a:gd name="T18" fmla="*/ 98 w 124"/>
                    <a:gd name="T19" fmla="*/ 22 h 184"/>
                    <a:gd name="T20" fmla="*/ 86 w 124"/>
                    <a:gd name="T21" fmla="*/ 10 h 184"/>
                    <a:gd name="T22" fmla="*/ 74 w 124"/>
                    <a:gd name="T23" fmla="*/ 2 h 184"/>
                    <a:gd name="T24" fmla="*/ 68 w 124"/>
                    <a:gd name="T25" fmla="*/ 0 h 184"/>
                    <a:gd name="T26" fmla="*/ 62 w 124"/>
                    <a:gd name="T27" fmla="*/ 0 h 184"/>
                    <a:gd name="T28" fmla="*/ 62 w 124"/>
                    <a:gd name="T29" fmla="*/ 0 h 184"/>
                    <a:gd name="T30" fmla="*/ 56 w 124"/>
                    <a:gd name="T31" fmla="*/ 0 h 184"/>
                    <a:gd name="T32" fmla="*/ 50 w 124"/>
                    <a:gd name="T33" fmla="*/ 2 h 184"/>
                    <a:gd name="T34" fmla="*/ 38 w 124"/>
                    <a:gd name="T35" fmla="*/ 10 h 184"/>
                    <a:gd name="T36" fmla="*/ 28 w 124"/>
                    <a:gd name="T37" fmla="*/ 22 h 184"/>
                    <a:gd name="T38" fmla="*/ 18 w 124"/>
                    <a:gd name="T39" fmla="*/ 36 h 184"/>
                    <a:gd name="T40" fmla="*/ 10 w 124"/>
                    <a:gd name="T41" fmla="*/ 56 h 184"/>
                    <a:gd name="T42" fmla="*/ 4 w 124"/>
                    <a:gd name="T43" fmla="*/ 78 h 184"/>
                    <a:gd name="T44" fmla="*/ 0 w 124"/>
                    <a:gd name="T45" fmla="*/ 102 h 184"/>
                    <a:gd name="T46" fmla="*/ 0 w 124"/>
                    <a:gd name="T47" fmla="*/ 128 h 184"/>
                    <a:gd name="T48" fmla="*/ 0 w 124"/>
                    <a:gd name="T49" fmla="*/ 128 h 184"/>
                    <a:gd name="T50" fmla="*/ 2 w 124"/>
                    <a:gd name="T51" fmla="*/ 158 h 184"/>
                    <a:gd name="T52" fmla="*/ 6 w 124"/>
                    <a:gd name="T53" fmla="*/ 184 h 184"/>
                    <a:gd name="T54" fmla="*/ 118 w 124"/>
                    <a:gd name="T55"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4" h="184">
                      <a:moveTo>
                        <a:pt x="118" y="184"/>
                      </a:moveTo>
                      <a:lnTo>
                        <a:pt x="118" y="184"/>
                      </a:lnTo>
                      <a:lnTo>
                        <a:pt x="124" y="158"/>
                      </a:lnTo>
                      <a:lnTo>
                        <a:pt x="124" y="128"/>
                      </a:lnTo>
                      <a:lnTo>
                        <a:pt x="124" y="128"/>
                      </a:lnTo>
                      <a:lnTo>
                        <a:pt x="124" y="102"/>
                      </a:lnTo>
                      <a:lnTo>
                        <a:pt x="120" y="78"/>
                      </a:lnTo>
                      <a:lnTo>
                        <a:pt x="114" y="56"/>
                      </a:lnTo>
                      <a:lnTo>
                        <a:pt x="106" y="36"/>
                      </a:lnTo>
                      <a:lnTo>
                        <a:pt x="98" y="22"/>
                      </a:lnTo>
                      <a:lnTo>
                        <a:pt x="86" y="10"/>
                      </a:lnTo>
                      <a:lnTo>
                        <a:pt x="74" y="2"/>
                      </a:lnTo>
                      <a:lnTo>
                        <a:pt x="68" y="0"/>
                      </a:lnTo>
                      <a:lnTo>
                        <a:pt x="62" y="0"/>
                      </a:lnTo>
                      <a:lnTo>
                        <a:pt x="62" y="0"/>
                      </a:lnTo>
                      <a:lnTo>
                        <a:pt x="56" y="0"/>
                      </a:lnTo>
                      <a:lnTo>
                        <a:pt x="50" y="2"/>
                      </a:lnTo>
                      <a:lnTo>
                        <a:pt x="38" y="10"/>
                      </a:lnTo>
                      <a:lnTo>
                        <a:pt x="28" y="22"/>
                      </a:lnTo>
                      <a:lnTo>
                        <a:pt x="18" y="36"/>
                      </a:lnTo>
                      <a:lnTo>
                        <a:pt x="10" y="56"/>
                      </a:lnTo>
                      <a:lnTo>
                        <a:pt x="4" y="78"/>
                      </a:lnTo>
                      <a:lnTo>
                        <a:pt x="0" y="102"/>
                      </a:lnTo>
                      <a:lnTo>
                        <a:pt x="0" y="128"/>
                      </a:lnTo>
                      <a:lnTo>
                        <a:pt x="0" y="128"/>
                      </a:lnTo>
                      <a:lnTo>
                        <a:pt x="2" y="158"/>
                      </a:lnTo>
                      <a:lnTo>
                        <a:pt x="6" y="184"/>
                      </a:lnTo>
                      <a:lnTo>
                        <a:pt x="118" y="18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25"/>
                <p:cNvSpPr>
                  <a:spLocks/>
                </p:cNvSpPr>
                <p:nvPr userDrawn="1"/>
              </p:nvSpPr>
              <p:spPr bwMode="auto">
                <a:xfrm>
                  <a:off x="8815530" y="179744"/>
                  <a:ext cx="109760" cy="112504"/>
                </a:xfrm>
                <a:custGeom>
                  <a:avLst/>
                  <a:gdLst>
                    <a:gd name="T0" fmla="*/ 80 w 80"/>
                    <a:gd name="T1" fmla="*/ 40 h 82"/>
                    <a:gd name="T2" fmla="*/ 80 w 80"/>
                    <a:gd name="T3" fmla="*/ 40 h 82"/>
                    <a:gd name="T4" fmla="*/ 78 w 80"/>
                    <a:gd name="T5" fmla="*/ 50 h 82"/>
                    <a:gd name="T6" fmla="*/ 76 w 80"/>
                    <a:gd name="T7" fmla="*/ 56 h 82"/>
                    <a:gd name="T8" fmla="*/ 72 w 80"/>
                    <a:gd name="T9" fmla="*/ 64 h 82"/>
                    <a:gd name="T10" fmla="*/ 68 w 80"/>
                    <a:gd name="T11" fmla="*/ 70 h 82"/>
                    <a:gd name="T12" fmla="*/ 62 w 80"/>
                    <a:gd name="T13" fmla="*/ 74 h 82"/>
                    <a:gd name="T14" fmla="*/ 56 w 80"/>
                    <a:gd name="T15" fmla="*/ 78 h 82"/>
                    <a:gd name="T16" fmla="*/ 48 w 80"/>
                    <a:gd name="T17" fmla="*/ 82 h 82"/>
                    <a:gd name="T18" fmla="*/ 40 w 80"/>
                    <a:gd name="T19" fmla="*/ 82 h 82"/>
                    <a:gd name="T20" fmla="*/ 40 w 80"/>
                    <a:gd name="T21" fmla="*/ 82 h 82"/>
                    <a:gd name="T22" fmla="*/ 32 w 80"/>
                    <a:gd name="T23" fmla="*/ 82 h 82"/>
                    <a:gd name="T24" fmla="*/ 24 w 80"/>
                    <a:gd name="T25" fmla="*/ 78 h 82"/>
                    <a:gd name="T26" fmla="*/ 18 w 80"/>
                    <a:gd name="T27" fmla="*/ 74 h 82"/>
                    <a:gd name="T28" fmla="*/ 12 w 80"/>
                    <a:gd name="T29" fmla="*/ 70 h 82"/>
                    <a:gd name="T30" fmla="*/ 6 w 80"/>
                    <a:gd name="T31" fmla="*/ 64 h 82"/>
                    <a:gd name="T32" fmla="*/ 4 w 80"/>
                    <a:gd name="T33" fmla="*/ 56 h 82"/>
                    <a:gd name="T34" fmla="*/ 0 w 80"/>
                    <a:gd name="T35" fmla="*/ 50 h 82"/>
                    <a:gd name="T36" fmla="*/ 0 w 80"/>
                    <a:gd name="T37" fmla="*/ 40 h 82"/>
                    <a:gd name="T38" fmla="*/ 0 w 80"/>
                    <a:gd name="T39" fmla="*/ 40 h 82"/>
                    <a:gd name="T40" fmla="*/ 0 w 80"/>
                    <a:gd name="T41" fmla="*/ 32 h 82"/>
                    <a:gd name="T42" fmla="*/ 4 w 80"/>
                    <a:gd name="T43" fmla="*/ 26 h 82"/>
                    <a:gd name="T44" fmla="*/ 6 w 80"/>
                    <a:gd name="T45" fmla="*/ 18 h 82"/>
                    <a:gd name="T46" fmla="*/ 12 w 80"/>
                    <a:gd name="T47" fmla="*/ 12 h 82"/>
                    <a:gd name="T48" fmla="*/ 18 w 80"/>
                    <a:gd name="T49" fmla="*/ 8 h 82"/>
                    <a:gd name="T50" fmla="*/ 24 w 80"/>
                    <a:gd name="T51" fmla="*/ 4 h 82"/>
                    <a:gd name="T52" fmla="*/ 32 w 80"/>
                    <a:gd name="T53" fmla="*/ 0 h 82"/>
                    <a:gd name="T54" fmla="*/ 40 w 80"/>
                    <a:gd name="T55" fmla="*/ 0 h 82"/>
                    <a:gd name="T56" fmla="*/ 40 w 80"/>
                    <a:gd name="T57" fmla="*/ 0 h 82"/>
                    <a:gd name="T58" fmla="*/ 48 w 80"/>
                    <a:gd name="T59" fmla="*/ 0 h 82"/>
                    <a:gd name="T60" fmla="*/ 56 w 80"/>
                    <a:gd name="T61" fmla="*/ 4 h 82"/>
                    <a:gd name="T62" fmla="*/ 62 w 80"/>
                    <a:gd name="T63" fmla="*/ 8 h 82"/>
                    <a:gd name="T64" fmla="*/ 68 w 80"/>
                    <a:gd name="T65" fmla="*/ 12 h 82"/>
                    <a:gd name="T66" fmla="*/ 72 w 80"/>
                    <a:gd name="T67" fmla="*/ 18 h 82"/>
                    <a:gd name="T68" fmla="*/ 76 w 80"/>
                    <a:gd name="T69" fmla="*/ 26 h 82"/>
                    <a:gd name="T70" fmla="*/ 78 w 80"/>
                    <a:gd name="T71" fmla="*/ 32 h 82"/>
                    <a:gd name="T72" fmla="*/ 80 w 80"/>
                    <a:gd name="T73" fmla="*/ 40 h 82"/>
                    <a:gd name="T74" fmla="*/ 80 w 80"/>
                    <a:gd name="T75"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2">
                      <a:moveTo>
                        <a:pt x="80" y="40"/>
                      </a:moveTo>
                      <a:lnTo>
                        <a:pt x="80" y="40"/>
                      </a:lnTo>
                      <a:lnTo>
                        <a:pt x="78" y="50"/>
                      </a:lnTo>
                      <a:lnTo>
                        <a:pt x="76" y="56"/>
                      </a:lnTo>
                      <a:lnTo>
                        <a:pt x="72" y="64"/>
                      </a:lnTo>
                      <a:lnTo>
                        <a:pt x="68" y="70"/>
                      </a:lnTo>
                      <a:lnTo>
                        <a:pt x="62" y="74"/>
                      </a:lnTo>
                      <a:lnTo>
                        <a:pt x="56" y="78"/>
                      </a:lnTo>
                      <a:lnTo>
                        <a:pt x="48" y="82"/>
                      </a:lnTo>
                      <a:lnTo>
                        <a:pt x="40" y="82"/>
                      </a:lnTo>
                      <a:lnTo>
                        <a:pt x="40" y="82"/>
                      </a:lnTo>
                      <a:lnTo>
                        <a:pt x="32" y="82"/>
                      </a:lnTo>
                      <a:lnTo>
                        <a:pt x="24" y="78"/>
                      </a:lnTo>
                      <a:lnTo>
                        <a:pt x="18" y="74"/>
                      </a:lnTo>
                      <a:lnTo>
                        <a:pt x="12" y="70"/>
                      </a:lnTo>
                      <a:lnTo>
                        <a:pt x="6" y="64"/>
                      </a:lnTo>
                      <a:lnTo>
                        <a:pt x="4" y="56"/>
                      </a:lnTo>
                      <a:lnTo>
                        <a:pt x="0" y="50"/>
                      </a:lnTo>
                      <a:lnTo>
                        <a:pt x="0" y="40"/>
                      </a:lnTo>
                      <a:lnTo>
                        <a:pt x="0" y="40"/>
                      </a:lnTo>
                      <a:lnTo>
                        <a:pt x="0" y="32"/>
                      </a:lnTo>
                      <a:lnTo>
                        <a:pt x="4" y="26"/>
                      </a:lnTo>
                      <a:lnTo>
                        <a:pt x="6" y="18"/>
                      </a:lnTo>
                      <a:lnTo>
                        <a:pt x="12" y="12"/>
                      </a:lnTo>
                      <a:lnTo>
                        <a:pt x="18" y="8"/>
                      </a:lnTo>
                      <a:lnTo>
                        <a:pt x="24" y="4"/>
                      </a:lnTo>
                      <a:lnTo>
                        <a:pt x="32" y="0"/>
                      </a:lnTo>
                      <a:lnTo>
                        <a:pt x="40" y="0"/>
                      </a:lnTo>
                      <a:lnTo>
                        <a:pt x="40" y="0"/>
                      </a:lnTo>
                      <a:lnTo>
                        <a:pt x="48" y="0"/>
                      </a:lnTo>
                      <a:lnTo>
                        <a:pt x="56" y="4"/>
                      </a:lnTo>
                      <a:lnTo>
                        <a:pt x="62" y="8"/>
                      </a:lnTo>
                      <a:lnTo>
                        <a:pt x="68" y="12"/>
                      </a:lnTo>
                      <a:lnTo>
                        <a:pt x="72" y="18"/>
                      </a:lnTo>
                      <a:lnTo>
                        <a:pt x="76" y="26"/>
                      </a:lnTo>
                      <a:lnTo>
                        <a:pt x="78" y="32"/>
                      </a:lnTo>
                      <a:lnTo>
                        <a:pt x="80" y="40"/>
                      </a:lnTo>
                      <a:lnTo>
                        <a:pt x="80" y="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26"/>
                <p:cNvSpPr>
                  <a:spLocks/>
                </p:cNvSpPr>
                <p:nvPr userDrawn="1"/>
              </p:nvSpPr>
              <p:spPr bwMode="auto">
                <a:xfrm>
                  <a:off x="8812785" y="300480"/>
                  <a:ext cx="139945" cy="205801"/>
                </a:xfrm>
                <a:custGeom>
                  <a:avLst/>
                  <a:gdLst>
                    <a:gd name="T0" fmla="*/ 96 w 102"/>
                    <a:gd name="T1" fmla="*/ 150 h 150"/>
                    <a:gd name="T2" fmla="*/ 96 w 102"/>
                    <a:gd name="T3" fmla="*/ 150 h 150"/>
                    <a:gd name="T4" fmla="*/ 100 w 102"/>
                    <a:gd name="T5" fmla="*/ 128 h 150"/>
                    <a:gd name="T6" fmla="*/ 102 w 102"/>
                    <a:gd name="T7" fmla="*/ 104 h 150"/>
                    <a:gd name="T8" fmla="*/ 102 w 102"/>
                    <a:gd name="T9" fmla="*/ 104 h 150"/>
                    <a:gd name="T10" fmla="*/ 102 w 102"/>
                    <a:gd name="T11" fmla="*/ 84 h 150"/>
                    <a:gd name="T12" fmla="*/ 98 w 102"/>
                    <a:gd name="T13" fmla="*/ 64 h 150"/>
                    <a:gd name="T14" fmla="*/ 94 w 102"/>
                    <a:gd name="T15" fmla="*/ 46 h 150"/>
                    <a:gd name="T16" fmla="*/ 86 w 102"/>
                    <a:gd name="T17" fmla="*/ 32 h 150"/>
                    <a:gd name="T18" fmla="*/ 80 w 102"/>
                    <a:gd name="T19" fmla="*/ 18 h 150"/>
                    <a:gd name="T20" fmla="*/ 70 w 102"/>
                    <a:gd name="T21" fmla="*/ 8 h 150"/>
                    <a:gd name="T22" fmla="*/ 60 w 102"/>
                    <a:gd name="T23" fmla="*/ 2 h 150"/>
                    <a:gd name="T24" fmla="*/ 50 w 102"/>
                    <a:gd name="T25" fmla="*/ 0 h 150"/>
                    <a:gd name="T26" fmla="*/ 50 w 102"/>
                    <a:gd name="T27" fmla="*/ 0 h 150"/>
                    <a:gd name="T28" fmla="*/ 40 w 102"/>
                    <a:gd name="T29" fmla="*/ 2 h 150"/>
                    <a:gd name="T30" fmla="*/ 30 w 102"/>
                    <a:gd name="T31" fmla="*/ 8 h 150"/>
                    <a:gd name="T32" fmla="*/ 22 w 102"/>
                    <a:gd name="T33" fmla="*/ 18 h 150"/>
                    <a:gd name="T34" fmla="*/ 14 w 102"/>
                    <a:gd name="T35" fmla="*/ 32 h 150"/>
                    <a:gd name="T36" fmla="*/ 8 w 102"/>
                    <a:gd name="T37" fmla="*/ 46 h 150"/>
                    <a:gd name="T38" fmla="*/ 4 w 102"/>
                    <a:gd name="T39" fmla="*/ 64 h 150"/>
                    <a:gd name="T40" fmla="*/ 0 w 102"/>
                    <a:gd name="T41" fmla="*/ 84 h 150"/>
                    <a:gd name="T42" fmla="*/ 0 w 102"/>
                    <a:gd name="T43" fmla="*/ 104 h 150"/>
                    <a:gd name="T44" fmla="*/ 0 w 102"/>
                    <a:gd name="T45" fmla="*/ 104 h 150"/>
                    <a:gd name="T46" fmla="*/ 0 w 102"/>
                    <a:gd name="T47" fmla="*/ 128 h 150"/>
                    <a:gd name="T48" fmla="*/ 4 w 102"/>
                    <a:gd name="T49" fmla="*/ 150 h 150"/>
                    <a:gd name="T50" fmla="*/ 96 w 102"/>
                    <a:gd name="T51"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2" h="150">
                      <a:moveTo>
                        <a:pt x="96" y="150"/>
                      </a:moveTo>
                      <a:lnTo>
                        <a:pt x="96" y="150"/>
                      </a:lnTo>
                      <a:lnTo>
                        <a:pt x="100" y="128"/>
                      </a:lnTo>
                      <a:lnTo>
                        <a:pt x="102" y="104"/>
                      </a:lnTo>
                      <a:lnTo>
                        <a:pt x="102" y="104"/>
                      </a:lnTo>
                      <a:lnTo>
                        <a:pt x="102" y="84"/>
                      </a:lnTo>
                      <a:lnTo>
                        <a:pt x="98" y="64"/>
                      </a:lnTo>
                      <a:lnTo>
                        <a:pt x="94" y="46"/>
                      </a:lnTo>
                      <a:lnTo>
                        <a:pt x="86" y="32"/>
                      </a:lnTo>
                      <a:lnTo>
                        <a:pt x="80" y="18"/>
                      </a:lnTo>
                      <a:lnTo>
                        <a:pt x="70" y="8"/>
                      </a:lnTo>
                      <a:lnTo>
                        <a:pt x="60" y="2"/>
                      </a:lnTo>
                      <a:lnTo>
                        <a:pt x="50" y="0"/>
                      </a:lnTo>
                      <a:lnTo>
                        <a:pt x="50" y="0"/>
                      </a:lnTo>
                      <a:lnTo>
                        <a:pt x="40" y="2"/>
                      </a:lnTo>
                      <a:lnTo>
                        <a:pt x="30" y="8"/>
                      </a:lnTo>
                      <a:lnTo>
                        <a:pt x="22" y="18"/>
                      </a:lnTo>
                      <a:lnTo>
                        <a:pt x="14" y="32"/>
                      </a:lnTo>
                      <a:lnTo>
                        <a:pt x="8" y="46"/>
                      </a:lnTo>
                      <a:lnTo>
                        <a:pt x="4" y="64"/>
                      </a:lnTo>
                      <a:lnTo>
                        <a:pt x="0" y="84"/>
                      </a:lnTo>
                      <a:lnTo>
                        <a:pt x="0" y="104"/>
                      </a:lnTo>
                      <a:lnTo>
                        <a:pt x="0" y="104"/>
                      </a:lnTo>
                      <a:lnTo>
                        <a:pt x="0" y="128"/>
                      </a:lnTo>
                      <a:lnTo>
                        <a:pt x="4" y="150"/>
                      </a:lnTo>
                      <a:lnTo>
                        <a:pt x="96" y="15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7"/>
                <p:cNvSpPr>
                  <a:spLocks/>
                </p:cNvSpPr>
                <p:nvPr userDrawn="1"/>
              </p:nvSpPr>
              <p:spPr bwMode="auto">
                <a:xfrm>
                  <a:off x="8755160" y="278529"/>
                  <a:ext cx="87809" cy="227754"/>
                </a:xfrm>
                <a:custGeom>
                  <a:avLst/>
                  <a:gdLst>
                    <a:gd name="T0" fmla="*/ 16 w 64"/>
                    <a:gd name="T1" fmla="*/ 166 h 166"/>
                    <a:gd name="T2" fmla="*/ 38 w 64"/>
                    <a:gd name="T3" fmla="*/ 166 h 166"/>
                    <a:gd name="T4" fmla="*/ 38 w 64"/>
                    <a:gd name="T5" fmla="*/ 166 h 166"/>
                    <a:gd name="T6" fmla="*/ 36 w 64"/>
                    <a:gd name="T7" fmla="*/ 144 h 166"/>
                    <a:gd name="T8" fmla="*/ 36 w 64"/>
                    <a:gd name="T9" fmla="*/ 120 h 166"/>
                    <a:gd name="T10" fmla="*/ 36 w 64"/>
                    <a:gd name="T11" fmla="*/ 120 h 166"/>
                    <a:gd name="T12" fmla="*/ 38 w 64"/>
                    <a:gd name="T13" fmla="*/ 92 h 166"/>
                    <a:gd name="T14" fmla="*/ 44 w 64"/>
                    <a:gd name="T15" fmla="*/ 66 h 166"/>
                    <a:gd name="T16" fmla="*/ 52 w 64"/>
                    <a:gd name="T17" fmla="*/ 42 h 166"/>
                    <a:gd name="T18" fmla="*/ 58 w 64"/>
                    <a:gd name="T19" fmla="*/ 34 h 166"/>
                    <a:gd name="T20" fmla="*/ 64 w 64"/>
                    <a:gd name="T21" fmla="*/ 26 h 166"/>
                    <a:gd name="T22" fmla="*/ 64 w 64"/>
                    <a:gd name="T23" fmla="*/ 26 h 166"/>
                    <a:gd name="T24" fmla="*/ 56 w 64"/>
                    <a:gd name="T25" fmla="*/ 14 h 166"/>
                    <a:gd name="T26" fmla="*/ 46 w 64"/>
                    <a:gd name="T27" fmla="*/ 6 h 166"/>
                    <a:gd name="T28" fmla="*/ 36 w 64"/>
                    <a:gd name="T29" fmla="*/ 2 h 166"/>
                    <a:gd name="T30" fmla="*/ 26 w 64"/>
                    <a:gd name="T31" fmla="*/ 0 h 166"/>
                    <a:gd name="T32" fmla="*/ 26 w 64"/>
                    <a:gd name="T33" fmla="*/ 0 h 166"/>
                    <a:gd name="T34" fmla="*/ 18 w 64"/>
                    <a:gd name="T35" fmla="*/ 0 h 166"/>
                    <a:gd name="T36" fmla="*/ 12 w 64"/>
                    <a:gd name="T37" fmla="*/ 2 h 166"/>
                    <a:gd name="T38" fmla="*/ 0 w 64"/>
                    <a:gd name="T39" fmla="*/ 12 h 166"/>
                    <a:gd name="T40" fmla="*/ 0 w 64"/>
                    <a:gd name="T41" fmla="*/ 12 h 166"/>
                    <a:gd name="T42" fmla="*/ 10 w 64"/>
                    <a:gd name="T43" fmla="*/ 30 h 166"/>
                    <a:gd name="T44" fmla="*/ 16 w 64"/>
                    <a:gd name="T45" fmla="*/ 54 h 166"/>
                    <a:gd name="T46" fmla="*/ 22 w 64"/>
                    <a:gd name="T47" fmla="*/ 82 h 166"/>
                    <a:gd name="T48" fmla="*/ 24 w 64"/>
                    <a:gd name="T49" fmla="*/ 110 h 166"/>
                    <a:gd name="T50" fmla="*/ 24 w 64"/>
                    <a:gd name="T51" fmla="*/ 110 h 166"/>
                    <a:gd name="T52" fmla="*/ 22 w 64"/>
                    <a:gd name="T53" fmla="*/ 140 h 166"/>
                    <a:gd name="T54" fmla="*/ 16 w 64"/>
                    <a:gd name="T55" fmla="*/ 166 h 166"/>
                    <a:gd name="T56" fmla="*/ 16 w 64"/>
                    <a:gd name="T5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166">
                      <a:moveTo>
                        <a:pt x="16" y="166"/>
                      </a:moveTo>
                      <a:lnTo>
                        <a:pt x="38" y="166"/>
                      </a:lnTo>
                      <a:lnTo>
                        <a:pt x="38" y="166"/>
                      </a:lnTo>
                      <a:lnTo>
                        <a:pt x="36" y="144"/>
                      </a:lnTo>
                      <a:lnTo>
                        <a:pt x="36" y="120"/>
                      </a:lnTo>
                      <a:lnTo>
                        <a:pt x="36" y="120"/>
                      </a:lnTo>
                      <a:lnTo>
                        <a:pt x="38" y="92"/>
                      </a:lnTo>
                      <a:lnTo>
                        <a:pt x="44" y="66"/>
                      </a:lnTo>
                      <a:lnTo>
                        <a:pt x="52" y="42"/>
                      </a:lnTo>
                      <a:lnTo>
                        <a:pt x="58" y="34"/>
                      </a:lnTo>
                      <a:lnTo>
                        <a:pt x="64" y="26"/>
                      </a:lnTo>
                      <a:lnTo>
                        <a:pt x="64" y="26"/>
                      </a:lnTo>
                      <a:lnTo>
                        <a:pt x="56" y="14"/>
                      </a:lnTo>
                      <a:lnTo>
                        <a:pt x="46" y="6"/>
                      </a:lnTo>
                      <a:lnTo>
                        <a:pt x="36" y="2"/>
                      </a:lnTo>
                      <a:lnTo>
                        <a:pt x="26" y="0"/>
                      </a:lnTo>
                      <a:lnTo>
                        <a:pt x="26" y="0"/>
                      </a:lnTo>
                      <a:lnTo>
                        <a:pt x="18" y="0"/>
                      </a:lnTo>
                      <a:lnTo>
                        <a:pt x="12" y="2"/>
                      </a:lnTo>
                      <a:lnTo>
                        <a:pt x="0" y="12"/>
                      </a:lnTo>
                      <a:lnTo>
                        <a:pt x="0" y="12"/>
                      </a:lnTo>
                      <a:lnTo>
                        <a:pt x="10" y="30"/>
                      </a:lnTo>
                      <a:lnTo>
                        <a:pt x="16" y="54"/>
                      </a:lnTo>
                      <a:lnTo>
                        <a:pt x="22" y="82"/>
                      </a:lnTo>
                      <a:lnTo>
                        <a:pt x="24" y="110"/>
                      </a:lnTo>
                      <a:lnTo>
                        <a:pt x="24" y="110"/>
                      </a:lnTo>
                      <a:lnTo>
                        <a:pt x="22" y="140"/>
                      </a:lnTo>
                      <a:lnTo>
                        <a:pt x="16" y="166"/>
                      </a:lnTo>
                      <a:lnTo>
                        <a:pt x="16"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8"/>
                <p:cNvSpPr>
                  <a:spLocks/>
                </p:cNvSpPr>
                <p:nvPr userDrawn="1"/>
              </p:nvSpPr>
              <p:spPr bwMode="auto">
                <a:xfrm>
                  <a:off x="8532895" y="91935"/>
                  <a:ext cx="27440" cy="444531"/>
                </a:xfrm>
                <a:custGeom>
                  <a:avLst/>
                  <a:gdLst>
                    <a:gd name="T0" fmla="*/ 0 w 20"/>
                    <a:gd name="T1" fmla="*/ 10 h 324"/>
                    <a:gd name="T2" fmla="*/ 0 w 20"/>
                    <a:gd name="T3" fmla="*/ 10 h 324"/>
                    <a:gd name="T4" fmla="*/ 0 w 20"/>
                    <a:gd name="T5" fmla="*/ 314 h 324"/>
                    <a:gd name="T6" fmla="*/ 0 w 20"/>
                    <a:gd name="T7" fmla="*/ 314 h 324"/>
                    <a:gd name="T8" fmla="*/ 2 w 20"/>
                    <a:gd name="T9" fmla="*/ 318 h 324"/>
                    <a:gd name="T10" fmla="*/ 4 w 20"/>
                    <a:gd name="T11" fmla="*/ 322 h 324"/>
                    <a:gd name="T12" fmla="*/ 8 w 20"/>
                    <a:gd name="T13" fmla="*/ 322 h 324"/>
                    <a:gd name="T14" fmla="*/ 10 w 20"/>
                    <a:gd name="T15" fmla="*/ 324 h 324"/>
                    <a:gd name="T16" fmla="*/ 14 w 20"/>
                    <a:gd name="T17" fmla="*/ 322 h 324"/>
                    <a:gd name="T18" fmla="*/ 18 w 20"/>
                    <a:gd name="T19" fmla="*/ 322 h 324"/>
                    <a:gd name="T20" fmla="*/ 20 w 20"/>
                    <a:gd name="T21" fmla="*/ 318 h 324"/>
                    <a:gd name="T22" fmla="*/ 20 w 20"/>
                    <a:gd name="T23" fmla="*/ 314 h 324"/>
                    <a:gd name="T24" fmla="*/ 20 w 20"/>
                    <a:gd name="T25" fmla="*/ 314 h 324"/>
                    <a:gd name="T26" fmla="*/ 20 w 20"/>
                    <a:gd name="T27" fmla="*/ 10 h 324"/>
                    <a:gd name="T28" fmla="*/ 20 w 20"/>
                    <a:gd name="T29" fmla="*/ 10 h 324"/>
                    <a:gd name="T30" fmla="*/ 20 w 20"/>
                    <a:gd name="T31" fmla="*/ 6 h 324"/>
                    <a:gd name="T32" fmla="*/ 18 w 20"/>
                    <a:gd name="T33" fmla="*/ 2 h 324"/>
                    <a:gd name="T34" fmla="*/ 14 w 20"/>
                    <a:gd name="T35" fmla="*/ 0 h 324"/>
                    <a:gd name="T36" fmla="*/ 10 w 20"/>
                    <a:gd name="T37" fmla="*/ 0 h 324"/>
                    <a:gd name="T38" fmla="*/ 8 w 20"/>
                    <a:gd name="T39" fmla="*/ 0 h 324"/>
                    <a:gd name="T40" fmla="*/ 4 w 20"/>
                    <a:gd name="T41" fmla="*/ 2 h 324"/>
                    <a:gd name="T42" fmla="*/ 2 w 20"/>
                    <a:gd name="T43" fmla="*/ 6 h 324"/>
                    <a:gd name="T44" fmla="*/ 0 w 20"/>
                    <a:gd name="T45" fmla="*/ 10 h 324"/>
                    <a:gd name="T46" fmla="*/ 0 w 20"/>
                    <a:gd name="T47" fmla="*/ 1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324">
                      <a:moveTo>
                        <a:pt x="0" y="10"/>
                      </a:moveTo>
                      <a:lnTo>
                        <a:pt x="0" y="10"/>
                      </a:lnTo>
                      <a:lnTo>
                        <a:pt x="0" y="314"/>
                      </a:lnTo>
                      <a:lnTo>
                        <a:pt x="0" y="314"/>
                      </a:lnTo>
                      <a:lnTo>
                        <a:pt x="2" y="318"/>
                      </a:lnTo>
                      <a:lnTo>
                        <a:pt x="4" y="322"/>
                      </a:lnTo>
                      <a:lnTo>
                        <a:pt x="8" y="322"/>
                      </a:lnTo>
                      <a:lnTo>
                        <a:pt x="10" y="324"/>
                      </a:lnTo>
                      <a:lnTo>
                        <a:pt x="14" y="322"/>
                      </a:lnTo>
                      <a:lnTo>
                        <a:pt x="18" y="322"/>
                      </a:lnTo>
                      <a:lnTo>
                        <a:pt x="20" y="318"/>
                      </a:lnTo>
                      <a:lnTo>
                        <a:pt x="20" y="314"/>
                      </a:lnTo>
                      <a:lnTo>
                        <a:pt x="20" y="314"/>
                      </a:lnTo>
                      <a:lnTo>
                        <a:pt x="20" y="10"/>
                      </a:lnTo>
                      <a:lnTo>
                        <a:pt x="20" y="10"/>
                      </a:lnTo>
                      <a:lnTo>
                        <a:pt x="20" y="6"/>
                      </a:lnTo>
                      <a:lnTo>
                        <a:pt x="18" y="2"/>
                      </a:lnTo>
                      <a:lnTo>
                        <a:pt x="14" y="0"/>
                      </a:lnTo>
                      <a:lnTo>
                        <a:pt x="10" y="0"/>
                      </a:lnTo>
                      <a:lnTo>
                        <a:pt x="8" y="0"/>
                      </a:lnTo>
                      <a:lnTo>
                        <a:pt x="4" y="2"/>
                      </a:lnTo>
                      <a:lnTo>
                        <a:pt x="2" y="6"/>
                      </a:lnTo>
                      <a:lnTo>
                        <a:pt x="0" y="10"/>
                      </a:lnTo>
                      <a:lnTo>
                        <a:pt x="0" y="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9"/>
                <p:cNvSpPr>
                  <a:spLocks/>
                </p:cNvSpPr>
                <p:nvPr userDrawn="1"/>
              </p:nvSpPr>
              <p:spPr bwMode="auto">
                <a:xfrm>
                  <a:off x="8535640" y="91935"/>
                  <a:ext cx="74090" cy="27439"/>
                </a:xfrm>
                <a:custGeom>
                  <a:avLst/>
                  <a:gdLst>
                    <a:gd name="T0" fmla="*/ 44 w 54"/>
                    <a:gd name="T1" fmla="*/ 0 h 20"/>
                    <a:gd name="T2" fmla="*/ 44 w 54"/>
                    <a:gd name="T3" fmla="*/ 0 h 20"/>
                    <a:gd name="T4" fmla="*/ 8 w 54"/>
                    <a:gd name="T5" fmla="*/ 0 h 20"/>
                    <a:gd name="T6" fmla="*/ 8 w 54"/>
                    <a:gd name="T7" fmla="*/ 0 h 20"/>
                    <a:gd name="T8" fmla="*/ 4 w 54"/>
                    <a:gd name="T9" fmla="*/ 0 h 20"/>
                    <a:gd name="T10" fmla="*/ 2 w 54"/>
                    <a:gd name="T11" fmla="*/ 2 h 20"/>
                    <a:gd name="T12" fmla="*/ 0 w 54"/>
                    <a:gd name="T13" fmla="*/ 6 h 20"/>
                    <a:gd name="T14" fmla="*/ 0 w 54"/>
                    <a:gd name="T15" fmla="*/ 10 h 20"/>
                    <a:gd name="T16" fmla="*/ 0 w 54"/>
                    <a:gd name="T17" fmla="*/ 14 h 20"/>
                    <a:gd name="T18" fmla="*/ 2 w 54"/>
                    <a:gd name="T19" fmla="*/ 16 h 20"/>
                    <a:gd name="T20" fmla="*/ 4 w 54"/>
                    <a:gd name="T21" fmla="*/ 18 h 20"/>
                    <a:gd name="T22" fmla="*/ 8 w 54"/>
                    <a:gd name="T23" fmla="*/ 20 h 20"/>
                    <a:gd name="T24" fmla="*/ 8 w 54"/>
                    <a:gd name="T25" fmla="*/ 20 h 20"/>
                    <a:gd name="T26" fmla="*/ 44 w 54"/>
                    <a:gd name="T27" fmla="*/ 20 h 20"/>
                    <a:gd name="T28" fmla="*/ 44 w 54"/>
                    <a:gd name="T29" fmla="*/ 20 h 20"/>
                    <a:gd name="T30" fmla="*/ 48 w 54"/>
                    <a:gd name="T31" fmla="*/ 18 h 20"/>
                    <a:gd name="T32" fmla="*/ 52 w 54"/>
                    <a:gd name="T33" fmla="*/ 16 h 20"/>
                    <a:gd name="T34" fmla="*/ 54 w 54"/>
                    <a:gd name="T35" fmla="*/ 14 h 20"/>
                    <a:gd name="T36" fmla="*/ 54 w 54"/>
                    <a:gd name="T37" fmla="*/ 10 h 20"/>
                    <a:gd name="T38" fmla="*/ 54 w 54"/>
                    <a:gd name="T39" fmla="*/ 6 h 20"/>
                    <a:gd name="T40" fmla="*/ 52 w 54"/>
                    <a:gd name="T41" fmla="*/ 2 h 20"/>
                    <a:gd name="T42" fmla="*/ 48 w 54"/>
                    <a:gd name="T43" fmla="*/ 0 h 20"/>
                    <a:gd name="T44" fmla="*/ 44 w 54"/>
                    <a:gd name="T45" fmla="*/ 0 h 20"/>
                    <a:gd name="T46" fmla="*/ 44 w 54"/>
                    <a:gd name="T4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44" y="0"/>
                      </a:moveTo>
                      <a:lnTo>
                        <a:pt x="44" y="0"/>
                      </a:lnTo>
                      <a:lnTo>
                        <a:pt x="8" y="0"/>
                      </a:lnTo>
                      <a:lnTo>
                        <a:pt x="8" y="0"/>
                      </a:lnTo>
                      <a:lnTo>
                        <a:pt x="4" y="0"/>
                      </a:lnTo>
                      <a:lnTo>
                        <a:pt x="2" y="2"/>
                      </a:lnTo>
                      <a:lnTo>
                        <a:pt x="0" y="6"/>
                      </a:lnTo>
                      <a:lnTo>
                        <a:pt x="0" y="10"/>
                      </a:lnTo>
                      <a:lnTo>
                        <a:pt x="0" y="14"/>
                      </a:lnTo>
                      <a:lnTo>
                        <a:pt x="2" y="16"/>
                      </a:lnTo>
                      <a:lnTo>
                        <a:pt x="4" y="18"/>
                      </a:lnTo>
                      <a:lnTo>
                        <a:pt x="8" y="20"/>
                      </a:lnTo>
                      <a:lnTo>
                        <a:pt x="8" y="20"/>
                      </a:lnTo>
                      <a:lnTo>
                        <a:pt x="44" y="20"/>
                      </a:lnTo>
                      <a:lnTo>
                        <a:pt x="44" y="20"/>
                      </a:lnTo>
                      <a:lnTo>
                        <a:pt x="48" y="18"/>
                      </a:lnTo>
                      <a:lnTo>
                        <a:pt x="52" y="16"/>
                      </a:lnTo>
                      <a:lnTo>
                        <a:pt x="54" y="14"/>
                      </a:lnTo>
                      <a:lnTo>
                        <a:pt x="54" y="10"/>
                      </a:lnTo>
                      <a:lnTo>
                        <a:pt x="54" y="6"/>
                      </a:lnTo>
                      <a:lnTo>
                        <a:pt x="52" y="2"/>
                      </a:lnTo>
                      <a:lnTo>
                        <a:pt x="48" y="0"/>
                      </a:lnTo>
                      <a:lnTo>
                        <a:pt x="44" y="0"/>
                      </a:lnTo>
                      <a:lnTo>
                        <a:pt x="4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7"/>
                <p:cNvSpPr>
                  <a:spLocks/>
                </p:cNvSpPr>
                <p:nvPr userDrawn="1"/>
              </p:nvSpPr>
              <p:spPr bwMode="auto">
                <a:xfrm>
                  <a:off x="8535638" y="509027"/>
                  <a:ext cx="74090" cy="27439"/>
                </a:xfrm>
                <a:custGeom>
                  <a:avLst/>
                  <a:gdLst>
                    <a:gd name="T0" fmla="*/ 44 w 54"/>
                    <a:gd name="T1" fmla="*/ 0 h 20"/>
                    <a:gd name="T2" fmla="*/ 44 w 54"/>
                    <a:gd name="T3" fmla="*/ 0 h 20"/>
                    <a:gd name="T4" fmla="*/ 8 w 54"/>
                    <a:gd name="T5" fmla="*/ 0 h 20"/>
                    <a:gd name="T6" fmla="*/ 8 w 54"/>
                    <a:gd name="T7" fmla="*/ 0 h 20"/>
                    <a:gd name="T8" fmla="*/ 4 w 54"/>
                    <a:gd name="T9" fmla="*/ 0 h 20"/>
                    <a:gd name="T10" fmla="*/ 2 w 54"/>
                    <a:gd name="T11" fmla="*/ 4 h 20"/>
                    <a:gd name="T12" fmla="*/ 0 w 54"/>
                    <a:gd name="T13" fmla="*/ 6 h 20"/>
                    <a:gd name="T14" fmla="*/ 0 w 54"/>
                    <a:gd name="T15" fmla="*/ 10 h 20"/>
                    <a:gd name="T16" fmla="*/ 0 w 54"/>
                    <a:gd name="T17" fmla="*/ 14 h 20"/>
                    <a:gd name="T18" fmla="*/ 2 w 54"/>
                    <a:gd name="T19" fmla="*/ 16 h 20"/>
                    <a:gd name="T20" fmla="*/ 4 w 54"/>
                    <a:gd name="T21" fmla="*/ 20 h 20"/>
                    <a:gd name="T22" fmla="*/ 8 w 54"/>
                    <a:gd name="T23" fmla="*/ 20 h 20"/>
                    <a:gd name="T24" fmla="*/ 8 w 54"/>
                    <a:gd name="T25" fmla="*/ 20 h 20"/>
                    <a:gd name="T26" fmla="*/ 44 w 54"/>
                    <a:gd name="T27" fmla="*/ 20 h 20"/>
                    <a:gd name="T28" fmla="*/ 44 w 54"/>
                    <a:gd name="T29" fmla="*/ 20 h 20"/>
                    <a:gd name="T30" fmla="*/ 48 w 54"/>
                    <a:gd name="T31" fmla="*/ 20 h 20"/>
                    <a:gd name="T32" fmla="*/ 52 w 54"/>
                    <a:gd name="T33" fmla="*/ 16 h 20"/>
                    <a:gd name="T34" fmla="*/ 54 w 54"/>
                    <a:gd name="T35" fmla="*/ 14 h 20"/>
                    <a:gd name="T36" fmla="*/ 54 w 54"/>
                    <a:gd name="T37" fmla="*/ 10 h 20"/>
                    <a:gd name="T38" fmla="*/ 54 w 54"/>
                    <a:gd name="T39" fmla="*/ 6 h 20"/>
                    <a:gd name="T40" fmla="*/ 52 w 54"/>
                    <a:gd name="T41" fmla="*/ 4 h 20"/>
                    <a:gd name="T42" fmla="*/ 48 w 54"/>
                    <a:gd name="T43" fmla="*/ 0 h 20"/>
                    <a:gd name="T44" fmla="*/ 44 w 54"/>
                    <a:gd name="T45" fmla="*/ 0 h 20"/>
                    <a:gd name="T46" fmla="*/ 44 w 54"/>
                    <a:gd name="T4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44" y="0"/>
                      </a:moveTo>
                      <a:lnTo>
                        <a:pt x="44" y="0"/>
                      </a:lnTo>
                      <a:lnTo>
                        <a:pt x="8" y="0"/>
                      </a:lnTo>
                      <a:lnTo>
                        <a:pt x="8" y="0"/>
                      </a:lnTo>
                      <a:lnTo>
                        <a:pt x="4" y="0"/>
                      </a:lnTo>
                      <a:lnTo>
                        <a:pt x="2" y="4"/>
                      </a:lnTo>
                      <a:lnTo>
                        <a:pt x="0" y="6"/>
                      </a:lnTo>
                      <a:lnTo>
                        <a:pt x="0" y="10"/>
                      </a:lnTo>
                      <a:lnTo>
                        <a:pt x="0" y="14"/>
                      </a:lnTo>
                      <a:lnTo>
                        <a:pt x="2" y="16"/>
                      </a:lnTo>
                      <a:lnTo>
                        <a:pt x="4" y="20"/>
                      </a:lnTo>
                      <a:lnTo>
                        <a:pt x="8" y="20"/>
                      </a:lnTo>
                      <a:lnTo>
                        <a:pt x="8" y="20"/>
                      </a:lnTo>
                      <a:lnTo>
                        <a:pt x="44" y="20"/>
                      </a:lnTo>
                      <a:lnTo>
                        <a:pt x="44" y="20"/>
                      </a:lnTo>
                      <a:lnTo>
                        <a:pt x="48" y="20"/>
                      </a:lnTo>
                      <a:lnTo>
                        <a:pt x="52" y="16"/>
                      </a:lnTo>
                      <a:lnTo>
                        <a:pt x="54" y="14"/>
                      </a:lnTo>
                      <a:lnTo>
                        <a:pt x="54" y="10"/>
                      </a:lnTo>
                      <a:lnTo>
                        <a:pt x="54" y="6"/>
                      </a:lnTo>
                      <a:lnTo>
                        <a:pt x="52" y="4"/>
                      </a:lnTo>
                      <a:lnTo>
                        <a:pt x="48" y="0"/>
                      </a:lnTo>
                      <a:lnTo>
                        <a:pt x="44" y="0"/>
                      </a:lnTo>
                      <a:lnTo>
                        <a:pt x="4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8"/>
                <p:cNvSpPr>
                  <a:spLocks/>
                </p:cNvSpPr>
                <p:nvPr userDrawn="1"/>
              </p:nvSpPr>
              <p:spPr bwMode="auto">
                <a:xfrm>
                  <a:off x="9010354" y="91935"/>
                  <a:ext cx="27440" cy="441787"/>
                </a:xfrm>
                <a:custGeom>
                  <a:avLst/>
                  <a:gdLst>
                    <a:gd name="T0" fmla="*/ 20 w 20"/>
                    <a:gd name="T1" fmla="*/ 312 h 322"/>
                    <a:gd name="T2" fmla="*/ 20 w 20"/>
                    <a:gd name="T3" fmla="*/ 312 h 322"/>
                    <a:gd name="T4" fmla="*/ 20 w 20"/>
                    <a:gd name="T5" fmla="*/ 10 h 322"/>
                    <a:gd name="T6" fmla="*/ 20 w 20"/>
                    <a:gd name="T7" fmla="*/ 10 h 322"/>
                    <a:gd name="T8" fmla="*/ 20 w 20"/>
                    <a:gd name="T9" fmla="*/ 6 h 322"/>
                    <a:gd name="T10" fmla="*/ 16 w 20"/>
                    <a:gd name="T11" fmla="*/ 2 h 322"/>
                    <a:gd name="T12" fmla="*/ 14 w 20"/>
                    <a:gd name="T13" fmla="*/ 0 h 322"/>
                    <a:gd name="T14" fmla="*/ 10 w 20"/>
                    <a:gd name="T15" fmla="*/ 0 h 322"/>
                    <a:gd name="T16" fmla="*/ 6 w 20"/>
                    <a:gd name="T17" fmla="*/ 0 h 322"/>
                    <a:gd name="T18" fmla="*/ 4 w 20"/>
                    <a:gd name="T19" fmla="*/ 2 h 322"/>
                    <a:gd name="T20" fmla="*/ 0 w 20"/>
                    <a:gd name="T21" fmla="*/ 6 h 322"/>
                    <a:gd name="T22" fmla="*/ 0 w 20"/>
                    <a:gd name="T23" fmla="*/ 10 h 322"/>
                    <a:gd name="T24" fmla="*/ 0 w 20"/>
                    <a:gd name="T25" fmla="*/ 10 h 322"/>
                    <a:gd name="T26" fmla="*/ 0 w 20"/>
                    <a:gd name="T27" fmla="*/ 312 h 322"/>
                    <a:gd name="T28" fmla="*/ 0 w 20"/>
                    <a:gd name="T29" fmla="*/ 312 h 322"/>
                    <a:gd name="T30" fmla="*/ 0 w 20"/>
                    <a:gd name="T31" fmla="*/ 316 h 322"/>
                    <a:gd name="T32" fmla="*/ 4 w 20"/>
                    <a:gd name="T33" fmla="*/ 320 h 322"/>
                    <a:gd name="T34" fmla="*/ 6 w 20"/>
                    <a:gd name="T35" fmla="*/ 322 h 322"/>
                    <a:gd name="T36" fmla="*/ 10 w 20"/>
                    <a:gd name="T37" fmla="*/ 322 h 322"/>
                    <a:gd name="T38" fmla="*/ 14 w 20"/>
                    <a:gd name="T39" fmla="*/ 322 h 322"/>
                    <a:gd name="T40" fmla="*/ 16 w 20"/>
                    <a:gd name="T41" fmla="*/ 320 h 322"/>
                    <a:gd name="T42" fmla="*/ 20 w 20"/>
                    <a:gd name="T43" fmla="*/ 316 h 322"/>
                    <a:gd name="T44" fmla="*/ 20 w 20"/>
                    <a:gd name="T45" fmla="*/ 312 h 322"/>
                    <a:gd name="T46" fmla="*/ 20 w 20"/>
                    <a:gd name="T47" fmla="*/ 31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322">
                      <a:moveTo>
                        <a:pt x="20" y="312"/>
                      </a:moveTo>
                      <a:lnTo>
                        <a:pt x="20" y="312"/>
                      </a:lnTo>
                      <a:lnTo>
                        <a:pt x="20" y="10"/>
                      </a:lnTo>
                      <a:lnTo>
                        <a:pt x="20" y="10"/>
                      </a:lnTo>
                      <a:lnTo>
                        <a:pt x="20" y="6"/>
                      </a:lnTo>
                      <a:lnTo>
                        <a:pt x="16" y="2"/>
                      </a:lnTo>
                      <a:lnTo>
                        <a:pt x="14" y="0"/>
                      </a:lnTo>
                      <a:lnTo>
                        <a:pt x="10" y="0"/>
                      </a:lnTo>
                      <a:lnTo>
                        <a:pt x="6" y="0"/>
                      </a:lnTo>
                      <a:lnTo>
                        <a:pt x="4" y="2"/>
                      </a:lnTo>
                      <a:lnTo>
                        <a:pt x="0" y="6"/>
                      </a:lnTo>
                      <a:lnTo>
                        <a:pt x="0" y="10"/>
                      </a:lnTo>
                      <a:lnTo>
                        <a:pt x="0" y="10"/>
                      </a:lnTo>
                      <a:lnTo>
                        <a:pt x="0" y="312"/>
                      </a:lnTo>
                      <a:lnTo>
                        <a:pt x="0" y="312"/>
                      </a:lnTo>
                      <a:lnTo>
                        <a:pt x="0" y="316"/>
                      </a:lnTo>
                      <a:lnTo>
                        <a:pt x="4" y="320"/>
                      </a:lnTo>
                      <a:lnTo>
                        <a:pt x="6" y="322"/>
                      </a:lnTo>
                      <a:lnTo>
                        <a:pt x="10" y="322"/>
                      </a:lnTo>
                      <a:lnTo>
                        <a:pt x="14" y="322"/>
                      </a:lnTo>
                      <a:lnTo>
                        <a:pt x="16" y="320"/>
                      </a:lnTo>
                      <a:lnTo>
                        <a:pt x="20" y="316"/>
                      </a:lnTo>
                      <a:lnTo>
                        <a:pt x="20" y="312"/>
                      </a:lnTo>
                      <a:lnTo>
                        <a:pt x="20" y="3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9"/>
                <p:cNvSpPr>
                  <a:spLocks/>
                </p:cNvSpPr>
                <p:nvPr userDrawn="1"/>
              </p:nvSpPr>
              <p:spPr bwMode="auto">
                <a:xfrm>
                  <a:off x="8963705" y="506283"/>
                  <a:ext cx="74090" cy="27439"/>
                </a:xfrm>
                <a:custGeom>
                  <a:avLst/>
                  <a:gdLst>
                    <a:gd name="T0" fmla="*/ 8 w 54"/>
                    <a:gd name="T1" fmla="*/ 20 h 20"/>
                    <a:gd name="T2" fmla="*/ 8 w 54"/>
                    <a:gd name="T3" fmla="*/ 20 h 20"/>
                    <a:gd name="T4" fmla="*/ 44 w 54"/>
                    <a:gd name="T5" fmla="*/ 20 h 20"/>
                    <a:gd name="T6" fmla="*/ 44 w 54"/>
                    <a:gd name="T7" fmla="*/ 20 h 20"/>
                    <a:gd name="T8" fmla="*/ 48 w 54"/>
                    <a:gd name="T9" fmla="*/ 20 h 20"/>
                    <a:gd name="T10" fmla="*/ 52 w 54"/>
                    <a:gd name="T11" fmla="*/ 16 h 20"/>
                    <a:gd name="T12" fmla="*/ 54 w 54"/>
                    <a:gd name="T13" fmla="*/ 14 h 20"/>
                    <a:gd name="T14" fmla="*/ 54 w 54"/>
                    <a:gd name="T15" fmla="*/ 10 h 20"/>
                    <a:gd name="T16" fmla="*/ 54 w 54"/>
                    <a:gd name="T17" fmla="*/ 6 h 20"/>
                    <a:gd name="T18" fmla="*/ 52 w 54"/>
                    <a:gd name="T19" fmla="*/ 4 h 20"/>
                    <a:gd name="T20" fmla="*/ 48 w 54"/>
                    <a:gd name="T21" fmla="*/ 0 h 20"/>
                    <a:gd name="T22" fmla="*/ 44 w 54"/>
                    <a:gd name="T23" fmla="*/ 0 h 20"/>
                    <a:gd name="T24" fmla="*/ 44 w 54"/>
                    <a:gd name="T25" fmla="*/ 0 h 20"/>
                    <a:gd name="T26" fmla="*/ 8 w 54"/>
                    <a:gd name="T27" fmla="*/ 0 h 20"/>
                    <a:gd name="T28" fmla="*/ 8 w 54"/>
                    <a:gd name="T29" fmla="*/ 0 h 20"/>
                    <a:gd name="T30" fmla="*/ 4 w 54"/>
                    <a:gd name="T31" fmla="*/ 0 h 20"/>
                    <a:gd name="T32" fmla="*/ 2 w 54"/>
                    <a:gd name="T33" fmla="*/ 4 h 20"/>
                    <a:gd name="T34" fmla="*/ 0 w 54"/>
                    <a:gd name="T35" fmla="*/ 6 h 20"/>
                    <a:gd name="T36" fmla="*/ 0 w 54"/>
                    <a:gd name="T37" fmla="*/ 10 h 20"/>
                    <a:gd name="T38" fmla="*/ 0 w 54"/>
                    <a:gd name="T39" fmla="*/ 14 h 20"/>
                    <a:gd name="T40" fmla="*/ 2 w 54"/>
                    <a:gd name="T41" fmla="*/ 16 h 20"/>
                    <a:gd name="T42" fmla="*/ 4 w 54"/>
                    <a:gd name="T43" fmla="*/ 20 h 20"/>
                    <a:gd name="T44" fmla="*/ 8 w 54"/>
                    <a:gd name="T45" fmla="*/ 20 h 20"/>
                    <a:gd name="T46" fmla="*/ 8 w 54"/>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8" y="20"/>
                      </a:moveTo>
                      <a:lnTo>
                        <a:pt x="8" y="20"/>
                      </a:lnTo>
                      <a:lnTo>
                        <a:pt x="44" y="20"/>
                      </a:lnTo>
                      <a:lnTo>
                        <a:pt x="44" y="20"/>
                      </a:lnTo>
                      <a:lnTo>
                        <a:pt x="48" y="20"/>
                      </a:lnTo>
                      <a:lnTo>
                        <a:pt x="52" y="16"/>
                      </a:lnTo>
                      <a:lnTo>
                        <a:pt x="54" y="14"/>
                      </a:lnTo>
                      <a:lnTo>
                        <a:pt x="54" y="10"/>
                      </a:lnTo>
                      <a:lnTo>
                        <a:pt x="54" y="6"/>
                      </a:lnTo>
                      <a:lnTo>
                        <a:pt x="52" y="4"/>
                      </a:lnTo>
                      <a:lnTo>
                        <a:pt x="48" y="0"/>
                      </a:lnTo>
                      <a:lnTo>
                        <a:pt x="44" y="0"/>
                      </a:lnTo>
                      <a:lnTo>
                        <a:pt x="44" y="0"/>
                      </a:lnTo>
                      <a:lnTo>
                        <a:pt x="8" y="0"/>
                      </a:lnTo>
                      <a:lnTo>
                        <a:pt x="8" y="0"/>
                      </a:lnTo>
                      <a:lnTo>
                        <a:pt x="4" y="0"/>
                      </a:lnTo>
                      <a:lnTo>
                        <a:pt x="2" y="4"/>
                      </a:lnTo>
                      <a:lnTo>
                        <a:pt x="0" y="6"/>
                      </a:lnTo>
                      <a:lnTo>
                        <a:pt x="0" y="10"/>
                      </a:lnTo>
                      <a:lnTo>
                        <a:pt x="0" y="14"/>
                      </a:lnTo>
                      <a:lnTo>
                        <a:pt x="2" y="16"/>
                      </a:lnTo>
                      <a:lnTo>
                        <a:pt x="4" y="20"/>
                      </a:lnTo>
                      <a:lnTo>
                        <a:pt x="8" y="20"/>
                      </a:lnTo>
                      <a:lnTo>
                        <a:pt x="8"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33"/>
                <p:cNvSpPr>
                  <a:spLocks/>
                </p:cNvSpPr>
                <p:nvPr userDrawn="1"/>
              </p:nvSpPr>
              <p:spPr bwMode="auto">
                <a:xfrm>
                  <a:off x="8963705" y="91935"/>
                  <a:ext cx="74090" cy="27439"/>
                </a:xfrm>
                <a:custGeom>
                  <a:avLst/>
                  <a:gdLst>
                    <a:gd name="T0" fmla="*/ 8 w 54"/>
                    <a:gd name="T1" fmla="*/ 20 h 20"/>
                    <a:gd name="T2" fmla="*/ 8 w 54"/>
                    <a:gd name="T3" fmla="*/ 20 h 20"/>
                    <a:gd name="T4" fmla="*/ 44 w 54"/>
                    <a:gd name="T5" fmla="*/ 20 h 20"/>
                    <a:gd name="T6" fmla="*/ 44 w 54"/>
                    <a:gd name="T7" fmla="*/ 20 h 20"/>
                    <a:gd name="T8" fmla="*/ 48 w 54"/>
                    <a:gd name="T9" fmla="*/ 18 h 20"/>
                    <a:gd name="T10" fmla="*/ 52 w 54"/>
                    <a:gd name="T11" fmla="*/ 16 h 20"/>
                    <a:gd name="T12" fmla="*/ 54 w 54"/>
                    <a:gd name="T13" fmla="*/ 14 h 20"/>
                    <a:gd name="T14" fmla="*/ 54 w 54"/>
                    <a:gd name="T15" fmla="*/ 10 h 20"/>
                    <a:gd name="T16" fmla="*/ 54 w 54"/>
                    <a:gd name="T17" fmla="*/ 6 h 20"/>
                    <a:gd name="T18" fmla="*/ 52 w 54"/>
                    <a:gd name="T19" fmla="*/ 2 h 20"/>
                    <a:gd name="T20" fmla="*/ 48 w 54"/>
                    <a:gd name="T21" fmla="*/ 0 h 20"/>
                    <a:gd name="T22" fmla="*/ 44 w 54"/>
                    <a:gd name="T23" fmla="*/ 0 h 20"/>
                    <a:gd name="T24" fmla="*/ 44 w 54"/>
                    <a:gd name="T25" fmla="*/ 0 h 20"/>
                    <a:gd name="T26" fmla="*/ 8 w 54"/>
                    <a:gd name="T27" fmla="*/ 0 h 20"/>
                    <a:gd name="T28" fmla="*/ 8 w 54"/>
                    <a:gd name="T29" fmla="*/ 0 h 20"/>
                    <a:gd name="T30" fmla="*/ 4 w 54"/>
                    <a:gd name="T31" fmla="*/ 0 h 20"/>
                    <a:gd name="T32" fmla="*/ 2 w 54"/>
                    <a:gd name="T33" fmla="*/ 2 h 20"/>
                    <a:gd name="T34" fmla="*/ 0 w 54"/>
                    <a:gd name="T35" fmla="*/ 6 h 20"/>
                    <a:gd name="T36" fmla="*/ 0 w 54"/>
                    <a:gd name="T37" fmla="*/ 10 h 20"/>
                    <a:gd name="T38" fmla="*/ 0 w 54"/>
                    <a:gd name="T39" fmla="*/ 14 h 20"/>
                    <a:gd name="T40" fmla="*/ 2 w 54"/>
                    <a:gd name="T41" fmla="*/ 16 h 20"/>
                    <a:gd name="T42" fmla="*/ 4 w 54"/>
                    <a:gd name="T43" fmla="*/ 18 h 20"/>
                    <a:gd name="T44" fmla="*/ 8 w 54"/>
                    <a:gd name="T45" fmla="*/ 20 h 20"/>
                    <a:gd name="T46" fmla="*/ 8 w 54"/>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8" y="20"/>
                      </a:moveTo>
                      <a:lnTo>
                        <a:pt x="8" y="20"/>
                      </a:lnTo>
                      <a:lnTo>
                        <a:pt x="44" y="20"/>
                      </a:lnTo>
                      <a:lnTo>
                        <a:pt x="44" y="20"/>
                      </a:lnTo>
                      <a:lnTo>
                        <a:pt x="48" y="18"/>
                      </a:lnTo>
                      <a:lnTo>
                        <a:pt x="52" y="16"/>
                      </a:lnTo>
                      <a:lnTo>
                        <a:pt x="54" y="14"/>
                      </a:lnTo>
                      <a:lnTo>
                        <a:pt x="54" y="10"/>
                      </a:lnTo>
                      <a:lnTo>
                        <a:pt x="54" y="6"/>
                      </a:lnTo>
                      <a:lnTo>
                        <a:pt x="52" y="2"/>
                      </a:lnTo>
                      <a:lnTo>
                        <a:pt x="48" y="0"/>
                      </a:lnTo>
                      <a:lnTo>
                        <a:pt x="44" y="0"/>
                      </a:lnTo>
                      <a:lnTo>
                        <a:pt x="44" y="0"/>
                      </a:lnTo>
                      <a:lnTo>
                        <a:pt x="8" y="0"/>
                      </a:lnTo>
                      <a:lnTo>
                        <a:pt x="8" y="0"/>
                      </a:lnTo>
                      <a:lnTo>
                        <a:pt x="4" y="0"/>
                      </a:lnTo>
                      <a:lnTo>
                        <a:pt x="2" y="2"/>
                      </a:lnTo>
                      <a:lnTo>
                        <a:pt x="0" y="6"/>
                      </a:lnTo>
                      <a:lnTo>
                        <a:pt x="0" y="10"/>
                      </a:lnTo>
                      <a:lnTo>
                        <a:pt x="0" y="14"/>
                      </a:lnTo>
                      <a:lnTo>
                        <a:pt x="2" y="16"/>
                      </a:lnTo>
                      <a:lnTo>
                        <a:pt x="4" y="18"/>
                      </a:lnTo>
                      <a:lnTo>
                        <a:pt x="8" y="20"/>
                      </a:lnTo>
                      <a:lnTo>
                        <a:pt x="8"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16" name="TextBox 27"/>
            <p:cNvSpPr txBox="1"/>
            <p:nvPr userDrawn="1"/>
          </p:nvSpPr>
          <p:spPr>
            <a:xfrm rot="16200000">
              <a:off x="10888482" y="237391"/>
              <a:ext cx="269659" cy="72461"/>
            </a:xfrm>
            <a:prstGeom prst="rect">
              <a:avLst/>
            </a:prstGeom>
            <a:noFill/>
          </p:spPr>
          <p:txBody>
            <a:bodyPr wrap="square" lIns="0" tIns="0" rIns="0" bIns="10800" rtlCol="0">
              <a:spAutoFit/>
            </a:bodyPr>
            <a:lstStyle/>
            <a:p>
              <a:pPr algn="ctr"/>
              <a:r>
                <a:rPr lang="en-GB" sz="400">
                  <a:solidFill>
                    <a:schemeClr val="bg1"/>
                  </a:solidFill>
                </a:rPr>
                <a:t>Confidential</a:t>
              </a:r>
            </a:p>
          </p:txBody>
        </p:sp>
      </p:grpSp>
      <p:sp>
        <p:nvSpPr>
          <p:cNvPr id="32" name="Freeform 5"/>
          <p:cNvSpPr>
            <a:spLocks noEditPoints="1"/>
          </p:cNvSpPr>
          <p:nvPr userDrawn="1"/>
        </p:nvSpPr>
        <p:spPr bwMode="auto">
          <a:xfrm>
            <a:off x="10554900" y="410012"/>
            <a:ext cx="1267005" cy="175624"/>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12649053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hape 2">
    <p:spTree>
      <p:nvGrpSpPr>
        <p:cNvPr id="1" name=""/>
        <p:cNvGrpSpPr/>
        <p:nvPr/>
      </p:nvGrpSpPr>
      <p:grpSpPr>
        <a:xfrm>
          <a:off x="0" y="0"/>
          <a:ext cx="0" cy="0"/>
          <a:chOff x="0" y="0"/>
          <a:chExt cx="0" cy="0"/>
        </a:xfrm>
      </p:grpSpPr>
      <p:sp>
        <p:nvSpPr>
          <p:cNvPr id="7" name="Marcador de texto 2"/>
          <p:cNvSpPr>
            <a:spLocks noGrp="1"/>
          </p:cNvSpPr>
          <p:nvPr>
            <p:ph type="body" sz="quarter" idx="18" hasCustomPrompt="1"/>
          </p:nvPr>
        </p:nvSpPr>
        <p:spPr>
          <a:xfrm>
            <a:off x="292613" y="1480163"/>
            <a:ext cx="5617534" cy="4828567"/>
          </a:xfrm>
          <a:prstGeom prst="rect">
            <a:avLst/>
          </a:prstGeom>
        </p:spPr>
        <p:txBody>
          <a:bodyPr>
            <a:normAutofit/>
          </a:bodyPr>
          <a:lstStyle>
            <a:lvl1pPr marL="130960" indent="-130960">
              <a:lnSpc>
                <a:spcPct val="100000"/>
              </a:lnSpc>
              <a:buClr>
                <a:schemeClr val="accent2"/>
              </a:buClr>
              <a:defRPr sz="2800">
                <a:solidFill>
                  <a:srgbClr val="323232"/>
                </a:solidFill>
              </a:defRPr>
            </a:lvl1pPr>
            <a:lvl2pPr>
              <a:lnSpc>
                <a:spcPct val="100000"/>
              </a:lnSpc>
              <a:buClr>
                <a:schemeClr val="accent2"/>
              </a:buClr>
              <a:defRPr sz="2400">
                <a:solidFill>
                  <a:srgbClr val="323232"/>
                </a:solidFill>
              </a:defRPr>
            </a:lvl2pPr>
            <a:lvl3pPr>
              <a:lnSpc>
                <a:spcPct val="100000"/>
              </a:lnSpc>
              <a:buClr>
                <a:schemeClr val="accent2"/>
              </a:buClr>
              <a:defRPr sz="2000">
                <a:solidFill>
                  <a:srgbClr val="323232"/>
                </a:solidFill>
              </a:defRPr>
            </a:lvl3pPr>
            <a:lvl4pPr>
              <a:lnSpc>
                <a:spcPct val="100000"/>
              </a:lnSpc>
              <a:buClr>
                <a:schemeClr val="accent2"/>
              </a:buClr>
              <a:defRPr sz="1800">
                <a:solidFill>
                  <a:srgbClr val="323232"/>
                </a:solidFill>
              </a:defRPr>
            </a:lvl4pPr>
            <a:lvl5pPr>
              <a:lnSpc>
                <a:spcPct val="100000"/>
              </a:lnSpc>
              <a:buClr>
                <a:schemeClr val="accent2"/>
              </a:buClr>
              <a:defRPr sz="160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
        <p:nvSpPr>
          <p:cNvPr id="14" name="Marcador de número de diapositiva 32"/>
          <p:cNvSpPr>
            <a:spLocks noGrp="1"/>
          </p:cNvSpPr>
          <p:nvPr>
            <p:ph type="sldNum" sz="quarter" idx="4"/>
          </p:nvPr>
        </p:nvSpPr>
        <p:spPr>
          <a:xfrm>
            <a:off x="11776959" y="6519616"/>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9" name="Footer Placeholder 4"/>
          <p:cNvSpPr>
            <a:spLocks noGrp="1"/>
          </p:cNvSpPr>
          <p:nvPr>
            <p:ph type="ftr" sz="quarter" idx="3"/>
          </p:nvPr>
        </p:nvSpPr>
        <p:spPr>
          <a:xfrm rot="16200000">
            <a:off x="10404202" y="4652436"/>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1" name="Title 1"/>
          <p:cNvSpPr>
            <a:spLocks noGrp="1"/>
          </p:cNvSpPr>
          <p:nvPr>
            <p:ph type="title"/>
          </p:nvPr>
        </p:nvSpPr>
        <p:spPr>
          <a:xfrm>
            <a:off x="268224" y="296869"/>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5" name="Text Placeholder 19"/>
          <p:cNvSpPr>
            <a:spLocks noGrp="1"/>
          </p:cNvSpPr>
          <p:nvPr>
            <p:ph type="body" sz="quarter" idx="13"/>
          </p:nvPr>
        </p:nvSpPr>
        <p:spPr>
          <a:xfrm>
            <a:off x="292608" y="779416"/>
            <a:ext cx="11228613" cy="300087"/>
          </a:xfrm>
          <a:prstGeom prst="rect">
            <a:avLst/>
          </a:prstGeom>
        </p:spPr>
        <p:txBody>
          <a:bodyPr>
            <a:noAutofit/>
          </a:bodyPr>
          <a:lstStyle>
            <a:lvl1pPr marL="0" indent="0">
              <a:lnSpc>
                <a:spcPct val="100000"/>
              </a:lnSpc>
              <a:buNone/>
              <a:defRPr sz="18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Edit Master text styles</a:t>
            </a:r>
          </a:p>
        </p:txBody>
      </p:sp>
      <p:sp>
        <p:nvSpPr>
          <p:cNvPr id="8" name="Marcador de posición de imagen 28"/>
          <p:cNvSpPr>
            <a:spLocks noGrp="1"/>
          </p:cNvSpPr>
          <p:nvPr>
            <p:ph type="pic" sz="quarter" idx="16" hasCustomPrompt="1"/>
          </p:nvPr>
        </p:nvSpPr>
        <p:spPr>
          <a:xfrm>
            <a:off x="6632254" y="1903298"/>
            <a:ext cx="4479647" cy="3982295"/>
          </a:xfrm>
          <a:custGeom>
            <a:avLst/>
            <a:gdLst>
              <a:gd name="connsiteX0" fmla="*/ 1708960 w 6589713"/>
              <a:gd name="connsiteY0" fmla="*/ 853 h 5805701"/>
              <a:gd name="connsiteX1" fmla="*/ 2304022 w 6589713"/>
              <a:gd name="connsiteY1" fmla="*/ 142353 h 5805701"/>
              <a:gd name="connsiteX2" fmla="*/ 3133681 w 6589713"/>
              <a:gd name="connsiteY2" fmla="*/ 876002 h 5805701"/>
              <a:gd name="connsiteX3" fmla="*/ 6410042 w 6589713"/>
              <a:gd name="connsiteY3" fmla="*/ 4771203 h 5805701"/>
              <a:gd name="connsiteX4" fmla="*/ 6589713 w 6589713"/>
              <a:gd name="connsiteY4" fmla="*/ 5198725 h 5805701"/>
              <a:gd name="connsiteX5" fmla="*/ 5982001 w 6589713"/>
              <a:gd name="connsiteY5" fmla="*/ 5805701 h 5805701"/>
              <a:gd name="connsiteX6" fmla="*/ 935348 w 6589713"/>
              <a:gd name="connsiteY6" fmla="*/ 5805701 h 5805701"/>
              <a:gd name="connsiteX7" fmla="*/ 0 w 6589713"/>
              <a:gd name="connsiteY7" fmla="*/ 4866208 h 5805701"/>
              <a:gd name="connsiteX8" fmla="*/ 0 w 6589713"/>
              <a:gd name="connsiteY8" fmla="*/ 1641319 h 5805701"/>
              <a:gd name="connsiteX9" fmla="*/ 480885 w 6589713"/>
              <a:gd name="connsiteY9" fmla="*/ 480148 h 5805701"/>
              <a:gd name="connsiteX10" fmla="*/ 1708960 w 6589713"/>
              <a:gd name="connsiteY10" fmla="*/ 853 h 58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89713" h="5805701">
                <a:moveTo>
                  <a:pt x="1708960" y="853"/>
                </a:moveTo>
                <a:cubicBezTo>
                  <a:pt x="1913055" y="7515"/>
                  <a:pt x="2115763" y="53286"/>
                  <a:pt x="2304022" y="142353"/>
                </a:cubicBezTo>
                <a:cubicBezTo>
                  <a:pt x="2663364" y="311250"/>
                  <a:pt x="2890596" y="596265"/>
                  <a:pt x="3133681" y="876002"/>
                </a:cubicBezTo>
                <a:cubicBezTo>
                  <a:pt x="3133681" y="876002"/>
                  <a:pt x="3133681" y="876002"/>
                  <a:pt x="6410042" y="4771203"/>
                </a:cubicBezTo>
                <a:cubicBezTo>
                  <a:pt x="6505162" y="4887320"/>
                  <a:pt x="6589713" y="5035106"/>
                  <a:pt x="6589713" y="5198725"/>
                </a:cubicBezTo>
                <a:cubicBezTo>
                  <a:pt x="6589713" y="5531243"/>
                  <a:pt x="6320206" y="5805701"/>
                  <a:pt x="5982001" y="5805701"/>
                </a:cubicBezTo>
                <a:lnTo>
                  <a:pt x="935348" y="5805701"/>
                </a:lnTo>
                <a:cubicBezTo>
                  <a:pt x="417472" y="5805701"/>
                  <a:pt x="0" y="5383457"/>
                  <a:pt x="0" y="4866208"/>
                </a:cubicBezTo>
                <a:cubicBezTo>
                  <a:pt x="0" y="4628696"/>
                  <a:pt x="0" y="1641319"/>
                  <a:pt x="0" y="1641319"/>
                </a:cubicBezTo>
                <a:cubicBezTo>
                  <a:pt x="0" y="1219075"/>
                  <a:pt x="158534" y="802109"/>
                  <a:pt x="480885" y="480148"/>
                </a:cubicBezTo>
                <a:cubicBezTo>
                  <a:pt x="804228" y="160826"/>
                  <a:pt x="1259950" y="-13803"/>
                  <a:pt x="1708960" y="853"/>
                </a:cubicBezTo>
                <a:close/>
              </a:path>
            </a:pathLst>
          </a:custGeom>
          <a:solidFill>
            <a:schemeClr val="bg1">
              <a:lumMod val="85000"/>
            </a:schemeClr>
          </a:solidFill>
        </p:spPr>
        <p:txBody>
          <a:bodyPr wrap="square" anchor="ctr">
            <a:noAutofit/>
          </a:bodyPr>
          <a:lstStyle>
            <a:lvl1pPr marL="0" indent="0" algn="ctr">
              <a:buNone/>
              <a:defRPr/>
            </a:lvl1pPr>
          </a:lstStyle>
          <a:p>
            <a:r>
              <a:rPr lang="en-GB" noProof="0"/>
              <a:t>     </a:t>
            </a:r>
            <a:br>
              <a:rPr lang="en-GB" noProof="0"/>
            </a:br>
            <a:br>
              <a:rPr lang="en-GB" noProof="0"/>
            </a:br>
            <a:r>
              <a:rPr lang="en-GB" noProof="0"/>
              <a:t> Insert your picture here</a:t>
            </a:r>
          </a:p>
        </p:txBody>
      </p:sp>
    </p:spTree>
    <p:extLst>
      <p:ext uri="{BB962C8B-B14F-4D97-AF65-F5344CB8AC3E}">
        <p14:creationId xmlns:p14="http://schemas.microsoft.com/office/powerpoint/2010/main" val="39153462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hape 3">
    <p:spTree>
      <p:nvGrpSpPr>
        <p:cNvPr id="1" name=""/>
        <p:cNvGrpSpPr/>
        <p:nvPr/>
      </p:nvGrpSpPr>
      <p:grpSpPr>
        <a:xfrm>
          <a:off x="0" y="0"/>
          <a:ext cx="0" cy="0"/>
          <a:chOff x="0" y="0"/>
          <a:chExt cx="0" cy="0"/>
        </a:xfrm>
      </p:grpSpPr>
      <p:sp>
        <p:nvSpPr>
          <p:cNvPr id="7" name="Marcador de texto 2"/>
          <p:cNvSpPr>
            <a:spLocks noGrp="1"/>
          </p:cNvSpPr>
          <p:nvPr>
            <p:ph type="body" sz="quarter" idx="18" hasCustomPrompt="1"/>
          </p:nvPr>
        </p:nvSpPr>
        <p:spPr>
          <a:xfrm>
            <a:off x="292613" y="1480163"/>
            <a:ext cx="5617534" cy="4828567"/>
          </a:xfrm>
          <a:prstGeom prst="rect">
            <a:avLst/>
          </a:prstGeom>
        </p:spPr>
        <p:txBody>
          <a:bodyPr>
            <a:normAutofit/>
          </a:bodyPr>
          <a:lstStyle>
            <a:lvl1pPr marL="130960" indent="-130960">
              <a:lnSpc>
                <a:spcPct val="100000"/>
              </a:lnSpc>
              <a:buClr>
                <a:schemeClr val="accent2"/>
              </a:buClr>
              <a:defRPr sz="2800">
                <a:solidFill>
                  <a:srgbClr val="323232"/>
                </a:solidFill>
              </a:defRPr>
            </a:lvl1pPr>
            <a:lvl2pPr>
              <a:lnSpc>
                <a:spcPct val="100000"/>
              </a:lnSpc>
              <a:buClr>
                <a:schemeClr val="accent2"/>
              </a:buClr>
              <a:defRPr sz="2400">
                <a:solidFill>
                  <a:srgbClr val="323232"/>
                </a:solidFill>
              </a:defRPr>
            </a:lvl2pPr>
            <a:lvl3pPr>
              <a:lnSpc>
                <a:spcPct val="100000"/>
              </a:lnSpc>
              <a:buClr>
                <a:schemeClr val="accent2"/>
              </a:buClr>
              <a:defRPr sz="2000">
                <a:solidFill>
                  <a:srgbClr val="323232"/>
                </a:solidFill>
              </a:defRPr>
            </a:lvl3pPr>
            <a:lvl4pPr>
              <a:lnSpc>
                <a:spcPct val="100000"/>
              </a:lnSpc>
              <a:buClr>
                <a:schemeClr val="accent2"/>
              </a:buClr>
              <a:defRPr sz="1800">
                <a:solidFill>
                  <a:srgbClr val="323232"/>
                </a:solidFill>
              </a:defRPr>
            </a:lvl4pPr>
            <a:lvl5pPr>
              <a:lnSpc>
                <a:spcPct val="100000"/>
              </a:lnSpc>
              <a:buClr>
                <a:schemeClr val="accent2"/>
              </a:buClr>
              <a:defRPr sz="160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
        <p:nvSpPr>
          <p:cNvPr id="14" name="Marcador de número de diapositiva 32"/>
          <p:cNvSpPr>
            <a:spLocks noGrp="1"/>
          </p:cNvSpPr>
          <p:nvPr>
            <p:ph type="sldNum" sz="quarter" idx="4"/>
          </p:nvPr>
        </p:nvSpPr>
        <p:spPr>
          <a:xfrm>
            <a:off x="11776959" y="6519616"/>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9" name="Footer Placeholder 4"/>
          <p:cNvSpPr>
            <a:spLocks noGrp="1"/>
          </p:cNvSpPr>
          <p:nvPr>
            <p:ph type="ftr" sz="quarter" idx="3"/>
          </p:nvPr>
        </p:nvSpPr>
        <p:spPr>
          <a:xfrm rot="16200000">
            <a:off x="10404202" y="4652436"/>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1" name="Title 1"/>
          <p:cNvSpPr>
            <a:spLocks noGrp="1"/>
          </p:cNvSpPr>
          <p:nvPr>
            <p:ph type="title"/>
          </p:nvPr>
        </p:nvSpPr>
        <p:spPr>
          <a:xfrm>
            <a:off x="268224" y="296869"/>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5" name="Text Placeholder 19"/>
          <p:cNvSpPr>
            <a:spLocks noGrp="1"/>
          </p:cNvSpPr>
          <p:nvPr>
            <p:ph type="body" sz="quarter" idx="13"/>
          </p:nvPr>
        </p:nvSpPr>
        <p:spPr>
          <a:xfrm>
            <a:off x="292608" y="779416"/>
            <a:ext cx="11228613" cy="300087"/>
          </a:xfrm>
          <a:prstGeom prst="rect">
            <a:avLst/>
          </a:prstGeom>
        </p:spPr>
        <p:txBody>
          <a:bodyPr>
            <a:noAutofit/>
          </a:bodyPr>
          <a:lstStyle>
            <a:lvl1pPr marL="0" indent="0">
              <a:lnSpc>
                <a:spcPct val="100000"/>
              </a:lnSpc>
              <a:buNone/>
              <a:defRPr sz="18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Edit Master text styles</a:t>
            </a:r>
          </a:p>
        </p:txBody>
      </p:sp>
      <p:sp>
        <p:nvSpPr>
          <p:cNvPr id="12" name="Picture Placeholder 11"/>
          <p:cNvSpPr>
            <a:spLocks noGrp="1"/>
          </p:cNvSpPr>
          <p:nvPr>
            <p:ph type="pic" sz="quarter" idx="19" hasCustomPrompt="1"/>
          </p:nvPr>
        </p:nvSpPr>
        <p:spPr>
          <a:xfrm>
            <a:off x="6722269" y="1939925"/>
            <a:ext cx="4443412" cy="3992562"/>
          </a:xfrm>
          <a:custGeom>
            <a:avLst/>
            <a:gdLst>
              <a:gd name="connsiteX0" fmla="*/ 3649988 w 4443412"/>
              <a:gd name="connsiteY0" fmla="*/ 0 h 3992562"/>
              <a:gd name="connsiteX1" fmla="*/ 3667849 w 4443412"/>
              <a:gd name="connsiteY1" fmla="*/ 0 h 3992562"/>
              <a:gd name="connsiteX2" fmla="*/ 3685710 w 4443412"/>
              <a:gd name="connsiteY2" fmla="*/ 397 h 3992562"/>
              <a:gd name="connsiteX3" fmla="*/ 3703174 w 4443412"/>
              <a:gd name="connsiteY3" fmla="*/ 1588 h 3992562"/>
              <a:gd name="connsiteX4" fmla="*/ 3720638 w 4443412"/>
              <a:gd name="connsiteY4" fmla="*/ 2381 h 3992562"/>
              <a:gd name="connsiteX5" fmla="*/ 3737705 w 4443412"/>
              <a:gd name="connsiteY5" fmla="*/ 4366 h 3992562"/>
              <a:gd name="connsiteX6" fmla="*/ 3755169 w 4443412"/>
              <a:gd name="connsiteY6" fmla="*/ 7144 h 3992562"/>
              <a:gd name="connsiteX7" fmla="*/ 3771839 w 4443412"/>
              <a:gd name="connsiteY7" fmla="*/ 9525 h 3992562"/>
              <a:gd name="connsiteX8" fmla="*/ 3788510 w 4443412"/>
              <a:gd name="connsiteY8" fmla="*/ 12303 h 3992562"/>
              <a:gd name="connsiteX9" fmla="*/ 3805180 w 4443412"/>
              <a:gd name="connsiteY9" fmla="*/ 16669 h 3992562"/>
              <a:gd name="connsiteX10" fmla="*/ 3821057 w 4443412"/>
              <a:gd name="connsiteY10" fmla="*/ 20638 h 3992562"/>
              <a:gd name="connsiteX11" fmla="*/ 3836933 w 4443412"/>
              <a:gd name="connsiteY11" fmla="*/ 25003 h 3992562"/>
              <a:gd name="connsiteX12" fmla="*/ 3853206 w 4443412"/>
              <a:gd name="connsiteY12" fmla="*/ 29369 h 3992562"/>
              <a:gd name="connsiteX13" fmla="*/ 3869083 w 4443412"/>
              <a:gd name="connsiteY13" fmla="*/ 34925 h 3992562"/>
              <a:gd name="connsiteX14" fmla="*/ 3884165 w 4443412"/>
              <a:gd name="connsiteY14" fmla="*/ 40481 h 3992562"/>
              <a:gd name="connsiteX15" fmla="*/ 3899645 w 4443412"/>
              <a:gd name="connsiteY15" fmla="*/ 46434 h 3992562"/>
              <a:gd name="connsiteX16" fmla="*/ 3914331 w 4443412"/>
              <a:gd name="connsiteY16" fmla="*/ 52784 h 3992562"/>
              <a:gd name="connsiteX17" fmla="*/ 3929016 w 4443412"/>
              <a:gd name="connsiteY17" fmla="*/ 59928 h 3992562"/>
              <a:gd name="connsiteX18" fmla="*/ 3943305 w 4443412"/>
              <a:gd name="connsiteY18" fmla="*/ 67072 h 3992562"/>
              <a:gd name="connsiteX19" fmla="*/ 3957991 w 4443412"/>
              <a:gd name="connsiteY19" fmla="*/ 74613 h 3992562"/>
              <a:gd name="connsiteX20" fmla="*/ 3971883 w 4443412"/>
              <a:gd name="connsiteY20" fmla="*/ 82550 h 3992562"/>
              <a:gd name="connsiteX21" fmla="*/ 3985774 w 4443412"/>
              <a:gd name="connsiteY21" fmla="*/ 90885 h 3992562"/>
              <a:gd name="connsiteX22" fmla="*/ 3999269 w 4443412"/>
              <a:gd name="connsiteY22" fmla="*/ 100013 h 3992562"/>
              <a:gd name="connsiteX23" fmla="*/ 4012764 w 4443412"/>
              <a:gd name="connsiteY23" fmla="*/ 108744 h 3992562"/>
              <a:gd name="connsiteX24" fmla="*/ 4025862 w 4443412"/>
              <a:gd name="connsiteY24" fmla="*/ 118269 h 3992562"/>
              <a:gd name="connsiteX25" fmla="*/ 4038167 w 4443412"/>
              <a:gd name="connsiteY25" fmla="*/ 127794 h 3992562"/>
              <a:gd name="connsiteX26" fmla="*/ 4050867 w 4443412"/>
              <a:gd name="connsiteY26" fmla="*/ 137716 h 3992562"/>
              <a:gd name="connsiteX27" fmla="*/ 4063172 w 4443412"/>
              <a:gd name="connsiteY27" fmla="*/ 148431 h 3992562"/>
              <a:gd name="connsiteX28" fmla="*/ 4075476 w 4443412"/>
              <a:gd name="connsiteY28" fmla="*/ 159147 h 3992562"/>
              <a:gd name="connsiteX29" fmla="*/ 4087383 w 4443412"/>
              <a:gd name="connsiteY29" fmla="*/ 170259 h 3992562"/>
              <a:gd name="connsiteX30" fmla="*/ 4098894 w 4443412"/>
              <a:gd name="connsiteY30" fmla="*/ 181769 h 3992562"/>
              <a:gd name="connsiteX31" fmla="*/ 4109610 w 4443412"/>
              <a:gd name="connsiteY31" fmla="*/ 193278 h 3992562"/>
              <a:gd name="connsiteX32" fmla="*/ 4120724 w 4443412"/>
              <a:gd name="connsiteY32" fmla="*/ 205184 h 3992562"/>
              <a:gd name="connsiteX33" fmla="*/ 4131043 w 4443412"/>
              <a:gd name="connsiteY33" fmla="*/ 217884 h 3992562"/>
              <a:gd name="connsiteX34" fmla="*/ 4141760 w 4443412"/>
              <a:gd name="connsiteY34" fmla="*/ 230188 h 3992562"/>
              <a:gd name="connsiteX35" fmla="*/ 4151683 w 4443412"/>
              <a:gd name="connsiteY35" fmla="*/ 243284 h 3992562"/>
              <a:gd name="connsiteX36" fmla="*/ 4161605 w 4443412"/>
              <a:gd name="connsiteY36" fmla="*/ 256381 h 3992562"/>
              <a:gd name="connsiteX37" fmla="*/ 4171131 w 4443412"/>
              <a:gd name="connsiteY37" fmla="*/ 269875 h 3992562"/>
              <a:gd name="connsiteX38" fmla="*/ 4180261 w 4443412"/>
              <a:gd name="connsiteY38" fmla="*/ 283766 h 3992562"/>
              <a:gd name="connsiteX39" fmla="*/ 4188993 w 4443412"/>
              <a:gd name="connsiteY39" fmla="*/ 297656 h 3992562"/>
              <a:gd name="connsiteX40" fmla="*/ 4197725 w 4443412"/>
              <a:gd name="connsiteY40" fmla="*/ 312341 h 3992562"/>
              <a:gd name="connsiteX41" fmla="*/ 4206059 w 4443412"/>
              <a:gd name="connsiteY41" fmla="*/ 326628 h 3992562"/>
              <a:gd name="connsiteX42" fmla="*/ 4213998 w 4443412"/>
              <a:gd name="connsiteY42" fmla="*/ 341313 h 3992562"/>
              <a:gd name="connsiteX43" fmla="*/ 4221539 w 4443412"/>
              <a:gd name="connsiteY43" fmla="*/ 355997 h 3992562"/>
              <a:gd name="connsiteX44" fmla="*/ 4229081 w 4443412"/>
              <a:gd name="connsiteY44" fmla="*/ 371475 h 3992562"/>
              <a:gd name="connsiteX45" fmla="*/ 4236225 w 4443412"/>
              <a:gd name="connsiteY45" fmla="*/ 386953 h 3992562"/>
              <a:gd name="connsiteX46" fmla="*/ 4242575 w 4443412"/>
              <a:gd name="connsiteY46" fmla="*/ 403225 h 3992562"/>
              <a:gd name="connsiteX47" fmla="*/ 4248926 w 4443412"/>
              <a:gd name="connsiteY47" fmla="*/ 419100 h 3992562"/>
              <a:gd name="connsiteX48" fmla="*/ 4254879 w 4443412"/>
              <a:gd name="connsiteY48" fmla="*/ 434975 h 3992562"/>
              <a:gd name="connsiteX49" fmla="*/ 4260437 w 4443412"/>
              <a:gd name="connsiteY49" fmla="*/ 451644 h 3992562"/>
              <a:gd name="connsiteX50" fmla="*/ 4265993 w 4443412"/>
              <a:gd name="connsiteY50" fmla="*/ 468709 h 3992562"/>
              <a:gd name="connsiteX51" fmla="*/ 4271153 w 4443412"/>
              <a:gd name="connsiteY51" fmla="*/ 484981 h 3992562"/>
              <a:gd name="connsiteX52" fmla="*/ 4275916 w 4443412"/>
              <a:gd name="connsiteY52" fmla="*/ 502444 h 3992562"/>
              <a:gd name="connsiteX53" fmla="*/ 4279885 w 4443412"/>
              <a:gd name="connsiteY53" fmla="*/ 519509 h 3992562"/>
              <a:gd name="connsiteX54" fmla="*/ 4283854 w 4443412"/>
              <a:gd name="connsiteY54" fmla="*/ 536972 h 3992562"/>
              <a:gd name="connsiteX55" fmla="*/ 4287823 w 4443412"/>
              <a:gd name="connsiteY55" fmla="*/ 554434 h 3992562"/>
              <a:gd name="connsiteX56" fmla="*/ 4290999 w 4443412"/>
              <a:gd name="connsiteY56" fmla="*/ 572294 h 3992562"/>
              <a:gd name="connsiteX57" fmla="*/ 4294173 w 4443412"/>
              <a:gd name="connsiteY57" fmla="*/ 590550 h 3992562"/>
              <a:gd name="connsiteX58" fmla="*/ 4296555 w 4443412"/>
              <a:gd name="connsiteY58" fmla="*/ 608806 h 3992562"/>
              <a:gd name="connsiteX59" fmla="*/ 4298539 w 4443412"/>
              <a:gd name="connsiteY59" fmla="*/ 627063 h 3992562"/>
              <a:gd name="connsiteX60" fmla="*/ 4300525 w 4443412"/>
              <a:gd name="connsiteY60" fmla="*/ 645319 h 3992562"/>
              <a:gd name="connsiteX61" fmla="*/ 4439840 w 4443412"/>
              <a:gd name="connsiteY61" fmla="*/ 2872581 h 3992562"/>
              <a:gd name="connsiteX62" fmla="*/ 4441825 w 4443412"/>
              <a:gd name="connsiteY62" fmla="*/ 2916634 h 3992562"/>
              <a:gd name="connsiteX63" fmla="*/ 4442618 w 4443412"/>
              <a:gd name="connsiteY63" fmla="*/ 2959100 h 3992562"/>
              <a:gd name="connsiteX64" fmla="*/ 4443412 w 4443412"/>
              <a:gd name="connsiteY64" fmla="*/ 3000375 h 3992562"/>
              <a:gd name="connsiteX65" fmla="*/ 4443412 w 4443412"/>
              <a:gd name="connsiteY65" fmla="*/ 3041650 h 3992562"/>
              <a:gd name="connsiteX66" fmla="*/ 4442618 w 4443412"/>
              <a:gd name="connsiteY66" fmla="*/ 3081337 h 3992562"/>
              <a:gd name="connsiteX67" fmla="*/ 4440633 w 4443412"/>
              <a:gd name="connsiteY67" fmla="*/ 3121025 h 3992562"/>
              <a:gd name="connsiteX68" fmla="*/ 4439443 w 4443412"/>
              <a:gd name="connsiteY68" fmla="*/ 3140472 h 3992562"/>
              <a:gd name="connsiteX69" fmla="*/ 4437855 w 4443412"/>
              <a:gd name="connsiteY69" fmla="*/ 3159918 h 3992562"/>
              <a:gd name="connsiteX70" fmla="*/ 4435871 w 4443412"/>
              <a:gd name="connsiteY70" fmla="*/ 3179365 h 3992562"/>
              <a:gd name="connsiteX71" fmla="*/ 4433489 w 4443412"/>
              <a:gd name="connsiteY71" fmla="*/ 3198812 h 3992562"/>
              <a:gd name="connsiteX72" fmla="*/ 4430711 w 4443412"/>
              <a:gd name="connsiteY72" fmla="*/ 3218259 h 3992562"/>
              <a:gd name="connsiteX73" fmla="*/ 4427933 w 4443412"/>
              <a:gd name="connsiteY73" fmla="*/ 3237309 h 3992562"/>
              <a:gd name="connsiteX74" fmla="*/ 4424757 w 4443412"/>
              <a:gd name="connsiteY74" fmla="*/ 3256756 h 3992562"/>
              <a:gd name="connsiteX75" fmla="*/ 4420788 w 4443412"/>
              <a:gd name="connsiteY75" fmla="*/ 3276203 h 3992562"/>
              <a:gd name="connsiteX76" fmla="*/ 4416819 w 4443412"/>
              <a:gd name="connsiteY76" fmla="*/ 3295253 h 3992562"/>
              <a:gd name="connsiteX77" fmla="*/ 4412453 w 4443412"/>
              <a:gd name="connsiteY77" fmla="*/ 3314700 h 3992562"/>
              <a:gd name="connsiteX78" fmla="*/ 4407293 w 4443412"/>
              <a:gd name="connsiteY78" fmla="*/ 3334147 h 3992562"/>
              <a:gd name="connsiteX79" fmla="*/ 4401737 w 4443412"/>
              <a:gd name="connsiteY79" fmla="*/ 3353593 h 3992562"/>
              <a:gd name="connsiteX80" fmla="*/ 4395783 w 4443412"/>
              <a:gd name="connsiteY80" fmla="*/ 3373040 h 3992562"/>
              <a:gd name="connsiteX81" fmla="*/ 4389432 w 4443412"/>
              <a:gd name="connsiteY81" fmla="*/ 3392487 h 3992562"/>
              <a:gd name="connsiteX82" fmla="*/ 4382288 w 4443412"/>
              <a:gd name="connsiteY82" fmla="*/ 3412331 h 3992562"/>
              <a:gd name="connsiteX83" fmla="*/ 4374747 w 4443412"/>
              <a:gd name="connsiteY83" fmla="*/ 3432175 h 3992562"/>
              <a:gd name="connsiteX84" fmla="*/ 4366809 w 4443412"/>
              <a:gd name="connsiteY84" fmla="*/ 3452018 h 3992562"/>
              <a:gd name="connsiteX85" fmla="*/ 4358473 w 4443412"/>
              <a:gd name="connsiteY85" fmla="*/ 3472259 h 3992562"/>
              <a:gd name="connsiteX86" fmla="*/ 4349344 w 4443412"/>
              <a:gd name="connsiteY86" fmla="*/ 3492500 h 3992562"/>
              <a:gd name="connsiteX87" fmla="*/ 4339819 w 4443412"/>
              <a:gd name="connsiteY87" fmla="*/ 3513137 h 3992562"/>
              <a:gd name="connsiteX88" fmla="*/ 4329499 w 4443412"/>
              <a:gd name="connsiteY88" fmla="*/ 3534172 h 3992562"/>
              <a:gd name="connsiteX89" fmla="*/ 4318385 w 4443412"/>
              <a:gd name="connsiteY89" fmla="*/ 3554809 h 3992562"/>
              <a:gd name="connsiteX90" fmla="*/ 4306875 w 4443412"/>
              <a:gd name="connsiteY90" fmla="*/ 3575447 h 3992562"/>
              <a:gd name="connsiteX91" fmla="*/ 4294967 w 4443412"/>
              <a:gd name="connsiteY91" fmla="*/ 3595290 h 3992562"/>
              <a:gd name="connsiteX92" fmla="*/ 4283060 w 4443412"/>
              <a:gd name="connsiteY92" fmla="*/ 3615531 h 3992562"/>
              <a:gd name="connsiteX93" fmla="*/ 4269962 w 4443412"/>
              <a:gd name="connsiteY93" fmla="*/ 3634978 h 3992562"/>
              <a:gd name="connsiteX94" fmla="*/ 4256864 w 4443412"/>
              <a:gd name="connsiteY94" fmla="*/ 3654028 h 3992562"/>
              <a:gd name="connsiteX95" fmla="*/ 4242972 w 4443412"/>
              <a:gd name="connsiteY95" fmla="*/ 3672284 h 3992562"/>
              <a:gd name="connsiteX96" fmla="*/ 4229081 w 4443412"/>
              <a:gd name="connsiteY96" fmla="*/ 3690937 h 3992562"/>
              <a:gd name="connsiteX97" fmla="*/ 4214791 w 4443412"/>
              <a:gd name="connsiteY97" fmla="*/ 3708797 h 3992562"/>
              <a:gd name="connsiteX98" fmla="*/ 4199709 w 4443412"/>
              <a:gd name="connsiteY98" fmla="*/ 3726259 h 3992562"/>
              <a:gd name="connsiteX99" fmla="*/ 4184627 w 4443412"/>
              <a:gd name="connsiteY99" fmla="*/ 3743325 h 3992562"/>
              <a:gd name="connsiteX100" fmla="*/ 4168750 w 4443412"/>
              <a:gd name="connsiteY100" fmla="*/ 3760390 h 3992562"/>
              <a:gd name="connsiteX101" fmla="*/ 4152873 w 4443412"/>
              <a:gd name="connsiteY101" fmla="*/ 3776265 h 3992562"/>
              <a:gd name="connsiteX102" fmla="*/ 4136203 w 4443412"/>
              <a:gd name="connsiteY102" fmla="*/ 3792140 h 3992562"/>
              <a:gd name="connsiteX103" fmla="*/ 4119136 w 4443412"/>
              <a:gd name="connsiteY103" fmla="*/ 3807222 h 3992562"/>
              <a:gd name="connsiteX104" fmla="*/ 4101672 w 4443412"/>
              <a:gd name="connsiteY104" fmla="*/ 3822303 h 3992562"/>
              <a:gd name="connsiteX105" fmla="*/ 4083811 w 4443412"/>
              <a:gd name="connsiteY105" fmla="*/ 3836193 h 3992562"/>
              <a:gd name="connsiteX106" fmla="*/ 4065950 w 4443412"/>
              <a:gd name="connsiteY106" fmla="*/ 3850084 h 3992562"/>
              <a:gd name="connsiteX107" fmla="*/ 4047295 w 4443412"/>
              <a:gd name="connsiteY107" fmla="*/ 3863181 h 3992562"/>
              <a:gd name="connsiteX108" fmla="*/ 4028244 w 4443412"/>
              <a:gd name="connsiteY108" fmla="*/ 3875484 h 3992562"/>
              <a:gd name="connsiteX109" fmla="*/ 4008795 w 4443412"/>
              <a:gd name="connsiteY109" fmla="*/ 3888184 h 3992562"/>
              <a:gd name="connsiteX110" fmla="*/ 3989347 w 4443412"/>
              <a:gd name="connsiteY110" fmla="*/ 3899693 h 3992562"/>
              <a:gd name="connsiteX111" fmla="*/ 3969501 w 4443412"/>
              <a:gd name="connsiteY111" fmla="*/ 3910012 h 3992562"/>
              <a:gd name="connsiteX112" fmla="*/ 3948862 w 4443412"/>
              <a:gd name="connsiteY112" fmla="*/ 3920728 h 3992562"/>
              <a:gd name="connsiteX113" fmla="*/ 3927825 w 4443412"/>
              <a:gd name="connsiteY113" fmla="*/ 3930253 h 3992562"/>
              <a:gd name="connsiteX114" fmla="*/ 3907186 w 4443412"/>
              <a:gd name="connsiteY114" fmla="*/ 3938984 h 3992562"/>
              <a:gd name="connsiteX115" fmla="*/ 3885356 w 4443412"/>
              <a:gd name="connsiteY115" fmla="*/ 3947715 h 3992562"/>
              <a:gd name="connsiteX116" fmla="*/ 3863526 w 4443412"/>
              <a:gd name="connsiteY116" fmla="*/ 3955256 h 3992562"/>
              <a:gd name="connsiteX117" fmla="*/ 3840902 w 4443412"/>
              <a:gd name="connsiteY117" fmla="*/ 3962400 h 3992562"/>
              <a:gd name="connsiteX118" fmla="*/ 3818675 w 4443412"/>
              <a:gd name="connsiteY118" fmla="*/ 3968750 h 3992562"/>
              <a:gd name="connsiteX119" fmla="*/ 3795654 w 4443412"/>
              <a:gd name="connsiteY119" fmla="*/ 3973909 h 3992562"/>
              <a:gd name="connsiteX120" fmla="*/ 3768664 w 4443412"/>
              <a:gd name="connsiteY120" fmla="*/ 3980259 h 3992562"/>
              <a:gd name="connsiteX121" fmla="*/ 3741277 w 4443412"/>
              <a:gd name="connsiteY121" fmla="*/ 3984625 h 3992562"/>
              <a:gd name="connsiteX122" fmla="*/ 3714287 w 4443412"/>
              <a:gd name="connsiteY122" fmla="*/ 3988197 h 3992562"/>
              <a:gd name="connsiteX123" fmla="*/ 3686901 w 4443412"/>
              <a:gd name="connsiteY123" fmla="*/ 3990578 h 3992562"/>
              <a:gd name="connsiteX124" fmla="*/ 3659117 w 4443412"/>
              <a:gd name="connsiteY124" fmla="*/ 3992165 h 3992562"/>
              <a:gd name="connsiteX125" fmla="*/ 3631730 w 4443412"/>
              <a:gd name="connsiteY125" fmla="*/ 3992562 h 3992562"/>
              <a:gd name="connsiteX126" fmla="*/ 3604343 w 4443412"/>
              <a:gd name="connsiteY126" fmla="*/ 3992562 h 3992562"/>
              <a:gd name="connsiteX127" fmla="*/ 3576560 w 4443412"/>
              <a:gd name="connsiteY127" fmla="*/ 3990975 h 3992562"/>
              <a:gd name="connsiteX128" fmla="*/ 3548379 w 4443412"/>
              <a:gd name="connsiteY128" fmla="*/ 3988990 h 3992562"/>
              <a:gd name="connsiteX129" fmla="*/ 3520595 w 4443412"/>
              <a:gd name="connsiteY129" fmla="*/ 3986609 h 3992562"/>
              <a:gd name="connsiteX130" fmla="*/ 3492415 w 4443412"/>
              <a:gd name="connsiteY130" fmla="*/ 3982640 h 3992562"/>
              <a:gd name="connsiteX131" fmla="*/ 3464631 w 4443412"/>
              <a:gd name="connsiteY131" fmla="*/ 3978672 h 3992562"/>
              <a:gd name="connsiteX132" fmla="*/ 3436053 w 4443412"/>
              <a:gd name="connsiteY132" fmla="*/ 3973115 h 3992562"/>
              <a:gd name="connsiteX133" fmla="*/ 3407476 w 4443412"/>
              <a:gd name="connsiteY133" fmla="*/ 3967559 h 3992562"/>
              <a:gd name="connsiteX134" fmla="*/ 3379295 w 4443412"/>
              <a:gd name="connsiteY134" fmla="*/ 3961209 h 3992562"/>
              <a:gd name="connsiteX135" fmla="*/ 3350321 w 4443412"/>
              <a:gd name="connsiteY135" fmla="*/ 3954065 h 3992562"/>
              <a:gd name="connsiteX136" fmla="*/ 3321346 w 4443412"/>
              <a:gd name="connsiteY136" fmla="*/ 3946128 h 3992562"/>
              <a:gd name="connsiteX137" fmla="*/ 3291975 w 4443412"/>
              <a:gd name="connsiteY137" fmla="*/ 3938190 h 3992562"/>
              <a:gd name="connsiteX138" fmla="*/ 3263001 w 4443412"/>
              <a:gd name="connsiteY138" fmla="*/ 3929062 h 3992562"/>
              <a:gd name="connsiteX139" fmla="*/ 3233232 w 4443412"/>
              <a:gd name="connsiteY139" fmla="*/ 3919537 h 3992562"/>
              <a:gd name="connsiteX140" fmla="*/ 3203464 w 4443412"/>
              <a:gd name="connsiteY140" fmla="*/ 3910012 h 3992562"/>
              <a:gd name="connsiteX141" fmla="*/ 3173299 w 4443412"/>
              <a:gd name="connsiteY141" fmla="*/ 3899693 h 3992562"/>
              <a:gd name="connsiteX142" fmla="*/ 3112571 w 4443412"/>
              <a:gd name="connsiteY142" fmla="*/ 3878262 h 3992562"/>
              <a:gd name="connsiteX143" fmla="*/ 3051050 w 4443412"/>
              <a:gd name="connsiteY143" fmla="*/ 3855243 h 3992562"/>
              <a:gd name="connsiteX144" fmla="*/ 2988735 w 4443412"/>
              <a:gd name="connsiteY144" fmla="*/ 3831034 h 3992562"/>
              <a:gd name="connsiteX145" fmla="*/ 2860533 w 4443412"/>
              <a:gd name="connsiteY145" fmla="*/ 3780631 h 3992562"/>
              <a:gd name="connsiteX146" fmla="*/ 818429 w 4443412"/>
              <a:gd name="connsiteY146" fmla="*/ 2887662 h 3992562"/>
              <a:gd name="connsiteX147" fmla="*/ 753733 w 4443412"/>
              <a:gd name="connsiteY147" fmla="*/ 2858294 h 3992562"/>
              <a:gd name="connsiteX148" fmla="*/ 686655 w 4443412"/>
              <a:gd name="connsiteY148" fmla="*/ 2828131 h 3992562"/>
              <a:gd name="connsiteX149" fmla="*/ 617593 w 4443412"/>
              <a:gd name="connsiteY149" fmla="*/ 2797175 h 3992562"/>
              <a:gd name="connsiteX150" fmla="*/ 582665 w 4443412"/>
              <a:gd name="connsiteY150" fmla="*/ 2781300 h 3992562"/>
              <a:gd name="connsiteX151" fmla="*/ 548133 w 4443412"/>
              <a:gd name="connsiteY151" fmla="*/ 2765425 h 3992562"/>
              <a:gd name="connsiteX152" fmla="*/ 513205 w 4443412"/>
              <a:gd name="connsiteY152" fmla="*/ 2748359 h 3992562"/>
              <a:gd name="connsiteX153" fmla="*/ 479071 w 4443412"/>
              <a:gd name="connsiteY153" fmla="*/ 2730897 h 3992562"/>
              <a:gd name="connsiteX154" fmla="*/ 444937 w 4443412"/>
              <a:gd name="connsiteY154" fmla="*/ 2712640 h 3992562"/>
              <a:gd name="connsiteX155" fmla="*/ 410803 w 4443412"/>
              <a:gd name="connsiteY155" fmla="*/ 2694384 h 3992562"/>
              <a:gd name="connsiteX156" fmla="*/ 377859 w 4443412"/>
              <a:gd name="connsiteY156" fmla="*/ 2675334 h 3992562"/>
              <a:gd name="connsiteX157" fmla="*/ 345709 w 4443412"/>
              <a:gd name="connsiteY157" fmla="*/ 2655490 h 3992562"/>
              <a:gd name="connsiteX158" fmla="*/ 313559 w 4443412"/>
              <a:gd name="connsiteY158" fmla="*/ 2634853 h 3992562"/>
              <a:gd name="connsiteX159" fmla="*/ 298080 w 4443412"/>
              <a:gd name="connsiteY159" fmla="*/ 2623740 h 3992562"/>
              <a:gd name="connsiteX160" fmla="*/ 282600 w 4443412"/>
              <a:gd name="connsiteY160" fmla="*/ 2613422 h 3992562"/>
              <a:gd name="connsiteX161" fmla="*/ 267518 w 4443412"/>
              <a:gd name="connsiteY161" fmla="*/ 2602309 h 3992562"/>
              <a:gd name="connsiteX162" fmla="*/ 252832 w 4443412"/>
              <a:gd name="connsiteY162" fmla="*/ 2590800 h 3992562"/>
              <a:gd name="connsiteX163" fmla="*/ 238146 w 4443412"/>
              <a:gd name="connsiteY163" fmla="*/ 2579290 h 3992562"/>
              <a:gd name="connsiteX164" fmla="*/ 223858 w 4443412"/>
              <a:gd name="connsiteY164" fmla="*/ 2567781 h 3992562"/>
              <a:gd name="connsiteX165" fmla="*/ 209569 w 4443412"/>
              <a:gd name="connsiteY165" fmla="*/ 2555875 h 3992562"/>
              <a:gd name="connsiteX166" fmla="*/ 196074 w 4443412"/>
              <a:gd name="connsiteY166" fmla="*/ 2543572 h 3992562"/>
              <a:gd name="connsiteX167" fmla="*/ 182579 w 4443412"/>
              <a:gd name="connsiteY167" fmla="*/ 2530872 h 3992562"/>
              <a:gd name="connsiteX168" fmla="*/ 169878 w 4443412"/>
              <a:gd name="connsiteY168" fmla="*/ 2518569 h 3992562"/>
              <a:gd name="connsiteX169" fmla="*/ 157177 w 4443412"/>
              <a:gd name="connsiteY169" fmla="*/ 2505472 h 3992562"/>
              <a:gd name="connsiteX170" fmla="*/ 144873 w 4443412"/>
              <a:gd name="connsiteY170" fmla="*/ 2491978 h 3992562"/>
              <a:gd name="connsiteX171" fmla="*/ 133362 w 4443412"/>
              <a:gd name="connsiteY171" fmla="*/ 2478484 h 3992562"/>
              <a:gd name="connsiteX172" fmla="*/ 121852 w 4443412"/>
              <a:gd name="connsiteY172" fmla="*/ 2464594 h 3992562"/>
              <a:gd name="connsiteX173" fmla="*/ 110738 w 4443412"/>
              <a:gd name="connsiteY173" fmla="*/ 2450703 h 3992562"/>
              <a:gd name="connsiteX174" fmla="*/ 100419 w 4443412"/>
              <a:gd name="connsiteY174" fmla="*/ 2436019 h 3992562"/>
              <a:gd name="connsiteX175" fmla="*/ 89702 w 4443412"/>
              <a:gd name="connsiteY175" fmla="*/ 2421731 h 3992562"/>
              <a:gd name="connsiteX176" fmla="*/ 80573 w 4443412"/>
              <a:gd name="connsiteY176" fmla="*/ 2406650 h 3992562"/>
              <a:gd name="connsiteX177" fmla="*/ 71047 w 4443412"/>
              <a:gd name="connsiteY177" fmla="*/ 2391172 h 3992562"/>
              <a:gd name="connsiteX178" fmla="*/ 62315 w 4443412"/>
              <a:gd name="connsiteY178" fmla="*/ 2375297 h 3992562"/>
              <a:gd name="connsiteX179" fmla="*/ 54377 w 4443412"/>
              <a:gd name="connsiteY179" fmla="*/ 2359025 h 3992562"/>
              <a:gd name="connsiteX180" fmla="*/ 46439 w 4443412"/>
              <a:gd name="connsiteY180" fmla="*/ 2343150 h 3992562"/>
              <a:gd name="connsiteX181" fmla="*/ 39294 w 4443412"/>
              <a:gd name="connsiteY181" fmla="*/ 2326084 h 3992562"/>
              <a:gd name="connsiteX182" fmla="*/ 32944 w 4443412"/>
              <a:gd name="connsiteY182" fmla="*/ 2309415 h 3992562"/>
              <a:gd name="connsiteX183" fmla="*/ 26990 w 4443412"/>
              <a:gd name="connsiteY183" fmla="*/ 2292350 h 3992562"/>
              <a:gd name="connsiteX184" fmla="*/ 21433 w 4443412"/>
              <a:gd name="connsiteY184" fmla="*/ 2274094 h 3992562"/>
              <a:gd name="connsiteX185" fmla="*/ 16670 w 4443412"/>
              <a:gd name="connsiteY185" fmla="*/ 2256234 h 3992562"/>
              <a:gd name="connsiteX186" fmla="*/ 11908 w 4443412"/>
              <a:gd name="connsiteY186" fmla="*/ 2237978 h 3992562"/>
              <a:gd name="connsiteX187" fmla="*/ 8335 w 4443412"/>
              <a:gd name="connsiteY187" fmla="*/ 2218928 h 3992562"/>
              <a:gd name="connsiteX188" fmla="*/ 5557 w 4443412"/>
              <a:gd name="connsiteY188" fmla="*/ 2199878 h 3992562"/>
              <a:gd name="connsiteX189" fmla="*/ 3176 w 4443412"/>
              <a:gd name="connsiteY189" fmla="*/ 2180034 h 3992562"/>
              <a:gd name="connsiteX190" fmla="*/ 1588 w 4443412"/>
              <a:gd name="connsiteY190" fmla="*/ 2159794 h 3992562"/>
              <a:gd name="connsiteX191" fmla="*/ 397 w 4443412"/>
              <a:gd name="connsiteY191" fmla="*/ 2139553 h 3992562"/>
              <a:gd name="connsiteX192" fmla="*/ 0 w 4443412"/>
              <a:gd name="connsiteY192" fmla="*/ 2118915 h 3992562"/>
              <a:gd name="connsiteX193" fmla="*/ 0 w 4443412"/>
              <a:gd name="connsiteY193" fmla="*/ 1397794 h 3992562"/>
              <a:gd name="connsiteX194" fmla="*/ 0 w 4443412"/>
              <a:gd name="connsiteY194" fmla="*/ 1352153 h 3992562"/>
              <a:gd name="connsiteX195" fmla="*/ 397 w 4443412"/>
              <a:gd name="connsiteY195" fmla="*/ 1307703 h 3992562"/>
              <a:gd name="connsiteX196" fmla="*/ 1985 w 4443412"/>
              <a:gd name="connsiteY196" fmla="*/ 1263253 h 3992562"/>
              <a:gd name="connsiteX197" fmla="*/ 3572 w 4443412"/>
              <a:gd name="connsiteY197" fmla="*/ 1219200 h 3992562"/>
              <a:gd name="connsiteX198" fmla="*/ 6351 w 4443412"/>
              <a:gd name="connsiteY198" fmla="*/ 1176338 h 3992562"/>
              <a:gd name="connsiteX199" fmla="*/ 8335 w 4443412"/>
              <a:gd name="connsiteY199" fmla="*/ 1154509 h 3992562"/>
              <a:gd name="connsiteX200" fmla="*/ 10320 w 4443412"/>
              <a:gd name="connsiteY200" fmla="*/ 1133475 h 3992562"/>
              <a:gd name="connsiteX201" fmla="*/ 13098 w 4443412"/>
              <a:gd name="connsiteY201" fmla="*/ 1112044 h 3992562"/>
              <a:gd name="connsiteX202" fmla="*/ 15877 w 4443412"/>
              <a:gd name="connsiteY202" fmla="*/ 1091009 h 3992562"/>
              <a:gd name="connsiteX203" fmla="*/ 19052 w 4443412"/>
              <a:gd name="connsiteY203" fmla="*/ 1069975 h 3992562"/>
              <a:gd name="connsiteX204" fmla="*/ 23021 w 4443412"/>
              <a:gd name="connsiteY204" fmla="*/ 1048941 h 3992562"/>
              <a:gd name="connsiteX205" fmla="*/ 26990 w 4443412"/>
              <a:gd name="connsiteY205" fmla="*/ 1027906 h 3992562"/>
              <a:gd name="connsiteX206" fmla="*/ 31356 w 4443412"/>
              <a:gd name="connsiteY206" fmla="*/ 1007666 h 3992562"/>
              <a:gd name="connsiteX207" fmla="*/ 36516 w 4443412"/>
              <a:gd name="connsiteY207" fmla="*/ 986631 h 3992562"/>
              <a:gd name="connsiteX208" fmla="*/ 42073 w 4443412"/>
              <a:gd name="connsiteY208" fmla="*/ 965994 h 3992562"/>
              <a:gd name="connsiteX209" fmla="*/ 48026 w 4443412"/>
              <a:gd name="connsiteY209" fmla="*/ 945753 h 3992562"/>
              <a:gd name="connsiteX210" fmla="*/ 54377 w 4443412"/>
              <a:gd name="connsiteY210" fmla="*/ 925513 h 3992562"/>
              <a:gd name="connsiteX211" fmla="*/ 61918 w 4443412"/>
              <a:gd name="connsiteY211" fmla="*/ 905272 h 3992562"/>
              <a:gd name="connsiteX212" fmla="*/ 69856 w 4443412"/>
              <a:gd name="connsiteY212" fmla="*/ 885031 h 3992562"/>
              <a:gd name="connsiteX213" fmla="*/ 77795 w 4443412"/>
              <a:gd name="connsiteY213" fmla="*/ 865188 h 3992562"/>
              <a:gd name="connsiteX214" fmla="*/ 87321 w 4443412"/>
              <a:gd name="connsiteY214" fmla="*/ 845344 h 3992562"/>
              <a:gd name="connsiteX215" fmla="*/ 96846 w 4443412"/>
              <a:gd name="connsiteY215" fmla="*/ 825500 h 3992562"/>
              <a:gd name="connsiteX216" fmla="*/ 107166 w 4443412"/>
              <a:gd name="connsiteY216" fmla="*/ 805656 h 3992562"/>
              <a:gd name="connsiteX217" fmla="*/ 118676 w 4443412"/>
              <a:gd name="connsiteY217" fmla="*/ 786209 h 3992562"/>
              <a:gd name="connsiteX218" fmla="*/ 130981 w 4443412"/>
              <a:gd name="connsiteY218" fmla="*/ 766763 h 3992562"/>
              <a:gd name="connsiteX219" fmla="*/ 143285 w 4443412"/>
              <a:gd name="connsiteY219" fmla="*/ 747713 h 3992562"/>
              <a:gd name="connsiteX220" fmla="*/ 156780 w 4443412"/>
              <a:gd name="connsiteY220" fmla="*/ 728266 h 3992562"/>
              <a:gd name="connsiteX221" fmla="*/ 166703 w 4443412"/>
              <a:gd name="connsiteY221" fmla="*/ 715169 h 3992562"/>
              <a:gd name="connsiteX222" fmla="*/ 176625 w 4443412"/>
              <a:gd name="connsiteY222" fmla="*/ 702469 h 3992562"/>
              <a:gd name="connsiteX223" fmla="*/ 187342 w 4443412"/>
              <a:gd name="connsiteY223" fmla="*/ 689769 h 3992562"/>
              <a:gd name="connsiteX224" fmla="*/ 197265 w 4443412"/>
              <a:gd name="connsiteY224" fmla="*/ 677863 h 3992562"/>
              <a:gd name="connsiteX225" fmla="*/ 208378 w 4443412"/>
              <a:gd name="connsiteY225" fmla="*/ 666353 h 3992562"/>
              <a:gd name="connsiteX226" fmla="*/ 219095 w 4443412"/>
              <a:gd name="connsiteY226" fmla="*/ 654844 h 3992562"/>
              <a:gd name="connsiteX227" fmla="*/ 230208 w 4443412"/>
              <a:gd name="connsiteY227" fmla="*/ 643731 h 3992562"/>
              <a:gd name="connsiteX228" fmla="*/ 241322 w 4443412"/>
              <a:gd name="connsiteY228" fmla="*/ 633016 h 3992562"/>
              <a:gd name="connsiteX229" fmla="*/ 252832 w 4443412"/>
              <a:gd name="connsiteY229" fmla="*/ 622697 h 3992562"/>
              <a:gd name="connsiteX230" fmla="*/ 264343 w 4443412"/>
              <a:gd name="connsiteY230" fmla="*/ 612378 h 3992562"/>
              <a:gd name="connsiteX231" fmla="*/ 276250 w 4443412"/>
              <a:gd name="connsiteY231" fmla="*/ 602853 h 3992562"/>
              <a:gd name="connsiteX232" fmla="*/ 288157 w 4443412"/>
              <a:gd name="connsiteY232" fmla="*/ 593328 h 3992562"/>
              <a:gd name="connsiteX233" fmla="*/ 300065 w 4443412"/>
              <a:gd name="connsiteY233" fmla="*/ 583803 h 3992562"/>
              <a:gd name="connsiteX234" fmla="*/ 312766 w 4443412"/>
              <a:gd name="connsiteY234" fmla="*/ 575072 h 3992562"/>
              <a:gd name="connsiteX235" fmla="*/ 325070 w 4443412"/>
              <a:gd name="connsiteY235" fmla="*/ 566341 h 3992562"/>
              <a:gd name="connsiteX236" fmla="*/ 337374 w 4443412"/>
              <a:gd name="connsiteY236" fmla="*/ 558006 h 3992562"/>
              <a:gd name="connsiteX237" fmla="*/ 350472 w 4443412"/>
              <a:gd name="connsiteY237" fmla="*/ 550069 h 3992562"/>
              <a:gd name="connsiteX238" fmla="*/ 363570 w 4443412"/>
              <a:gd name="connsiteY238" fmla="*/ 542131 h 3992562"/>
              <a:gd name="connsiteX239" fmla="*/ 390163 w 4443412"/>
              <a:gd name="connsiteY239" fmla="*/ 527050 h 3992562"/>
              <a:gd name="connsiteX240" fmla="*/ 417153 w 4443412"/>
              <a:gd name="connsiteY240" fmla="*/ 513159 h 3992562"/>
              <a:gd name="connsiteX241" fmla="*/ 444540 w 4443412"/>
              <a:gd name="connsiteY241" fmla="*/ 499666 h 3992562"/>
              <a:gd name="connsiteX242" fmla="*/ 472324 w 4443412"/>
              <a:gd name="connsiteY242" fmla="*/ 487363 h 3992562"/>
              <a:gd name="connsiteX243" fmla="*/ 500504 w 4443412"/>
              <a:gd name="connsiteY243" fmla="*/ 475853 h 3992562"/>
              <a:gd name="connsiteX244" fmla="*/ 529479 w 4443412"/>
              <a:gd name="connsiteY244" fmla="*/ 465534 h 3992562"/>
              <a:gd name="connsiteX245" fmla="*/ 558850 w 4443412"/>
              <a:gd name="connsiteY245" fmla="*/ 455613 h 3992562"/>
              <a:gd name="connsiteX246" fmla="*/ 588221 w 4443412"/>
              <a:gd name="connsiteY246" fmla="*/ 446088 h 3992562"/>
              <a:gd name="connsiteX247" fmla="*/ 618387 w 4443412"/>
              <a:gd name="connsiteY247" fmla="*/ 437753 h 3992562"/>
              <a:gd name="connsiteX248" fmla="*/ 648155 w 4443412"/>
              <a:gd name="connsiteY248" fmla="*/ 429022 h 3992562"/>
              <a:gd name="connsiteX249" fmla="*/ 678717 w 4443412"/>
              <a:gd name="connsiteY249" fmla="*/ 421481 h 3992562"/>
              <a:gd name="connsiteX250" fmla="*/ 709279 w 4443412"/>
              <a:gd name="connsiteY250" fmla="*/ 414734 h 3992562"/>
              <a:gd name="connsiteX251" fmla="*/ 740238 w 4443412"/>
              <a:gd name="connsiteY251" fmla="*/ 407988 h 3992562"/>
              <a:gd name="connsiteX252" fmla="*/ 771197 w 4443412"/>
              <a:gd name="connsiteY252" fmla="*/ 401638 h 3992562"/>
              <a:gd name="connsiteX253" fmla="*/ 802156 w 4443412"/>
              <a:gd name="connsiteY253" fmla="*/ 395684 h 3992562"/>
              <a:gd name="connsiteX254" fmla="*/ 864471 w 4443412"/>
              <a:gd name="connsiteY254" fmla="*/ 384572 h 3992562"/>
              <a:gd name="connsiteX255" fmla="*/ 926786 w 4443412"/>
              <a:gd name="connsiteY255" fmla="*/ 374650 h 3992562"/>
              <a:gd name="connsiteX256" fmla="*/ 1050622 w 4443412"/>
              <a:gd name="connsiteY256" fmla="*/ 354806 h 3992562"/>
              <a:gd name="connsiteX257" fmla="*/ 3575766 w 4443412"/>
              <a:gd name="connsiteY257" fmla="*/ 5160 h 3992562"/>
              <a:gd name="connsiteX258" fmla="*/ 3594817 w 4443412"/>
              <a:gd name="connsiteY258" fmla="*/ 3175 h 3992562"/>
              <a:gd name="connsiteX259" fmla="*/ 3613472 w 4443412"/>
              <a:gd name="connsiteY259" fmla="*/ 1588 h 3992562"/>
              <a:gd name="connsiteX260" fmla="*/ 3631333 w 4443412"/>
              <a:gd name="connsiteY260" fmla="*/ 397 h 399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4443412" h="3992562">
                <a:moveTo>
                  <a:pt x="3649988" y="0"/>
                </a:moveTo>
                <a:lnTo>
                  <a:pt x="3667849" y="0"/>
                </a:lnTo>
                <a:lnTo>
                  <a:pt x="3685710" y="397"/>
                </a:lnTo>
                <a:lnTo>
                  <a:pt x="3703174" y="1588"/>
                </a:lnTo>
                <a:lnTo>
                  <a:pt x="3720638" y="2381"/>
                </a:lnTo>
                <a:lnTo>
                  <a:pt x="3737705" y="4366"/>
                </a:lnTo>
                <a:lnTo>
                  <a:pt x="3755169" y="7144"/>
                </a:lnTo>
                <a:lnTo>
                  <a:pt x="3771839" y="9525"/>
                </a:lnTo>
                <a:lnTo>
                  <a:pt x="3788510" y="12303"/>
                </a:lnTo>
                <a:lnTo>
                  <a:pt x="3805180" y="16669"/>
                </a:lnTo>
                <a:lnTo>
                  <a:pt x="3821057" y="20638"/>
                </a:lnTo>
                <a:lnTo>
                  <a:pt x="3836933" y="25003"/>
                </a:lnTo>
                <a:lnTo>
                  <a:pt x="3853206" y="29369"/>
                </a:lnTo>
                <a:lnTo>
                  <a:pt x="3869083" y="34925"/>
                </a:lnTo>
                <a:lnTo>
                  <a:pt x="3884165" y="40481"/>
                </a:lnTo>
                <a:lnTo>
                  <a:pt x="3899645" y="46434"/>
                </a:lnTo>
                <a:lnTo>
                  <a:pt x="3914331" y="52784"/>
                </a:lnTo>
                <a:lnTo>
                  <a:pt x="3929016" y="59928"/>
                </a:lnTo>
                <a:lnTo>
                  <a:pt x="3943305" y="67072"/>
                </a:lnTo>
                <a:lnTo>
                  <a:pt x="3957991" y="74613"/>
                </a:lnTo>
                <a:lnTo>
                  <a:pt x="3971883" y="82550"/>
                </a:lnTo>
                <a:lnTo>
                  <a:pt x="3985774" y="90885"/>
                </a:lnTo>
                <a:lnTo>
                  <a:pt x="3999269" y="100013"/>
                </a:lnTo>
                <a:lnTo>
                  <a:pt x="4012764" y="108744"/>
                </a:lnTo>
                <a:lnTo>
                  <a:pt x="4025862" y="118269"/>
                </a:lnTo>
                <a:lnTo>
                  <a:pt x="4038167" y="127794"/>
                </a:lnTo>
                <a:lnTo>
                  <a:pt x="4050867" y="137716"/>
                </a:lnTo>
                <a:lnTo>
                  <a:pt x="4063172" y="148431"/>
                </a:lnTo>
                <a:lnTo>
                  <a:pt x="4075476" y="159147"/>
                </a:lnTo>
                <a:lnTo>
                  <a:pt x="4087383" y="170259"/>
                </a:lnTo>
                <a:lnTo>
                  <a:pt x="4098894" y="181769"/>
                </a:lnTo>
                <a:lnTo>
                  <a:pt x="4109610" y="193278"/>
                </a:lnTo>
                <a:lnTo>
                  <a:pt x="4120724" y="205184"/>
                </a:lnTo>
                <a:lnTo>
                  <a:pt x="4131043" y="217884"/>
                </a:lnTo>
                <a:lnTo>
                  <a:pt x="4141760" y="230188"/>
                </a:lnTo>
                <a:lnTo>
                  <a:pt x="4151683" y="243284"/>
                </a:lnTo>
                <a:lnTo>
                  <a:pt x="4161605" y="256381"/>
                </a:lnTo>
                <a:lnTo>
                  <a:pt x="4171131" y="269875"/>
                </a:lnTo>
                <a:lnTo>
                  <a:pt x="4180261" y="283766"/>
                </a:lnTo>
                <a:lnTo>
                  <a:pt x="4188993" y="297656"/>
                </a:lnTo>
                <a:lnTo>
                  <a:pt x="4197725" y="312341"/>
                </a:lnTo>
                <a:lnTo>
                  <a:pt x="4206059" y="326628"/>
                </a:lnTo>
                <a:lnTo>
                  <a:pt x="4213998" y="341313"/>
                </a:lnTo>
                <a:lnTo>
                  <a:pt x="4221539" y="355997"/>
                </a:lnTo>
                <a:lnTo>
                  <a:pt x="4229081" y="371475"/>
                </a:lnTo>
                <a:lnTo>
                  <a:pt x="4236225" y="386953"/>
                </a:lnTo>
                <a:lnTo>
                  <a:pt x="4242575" y="403225"/>
                </a:lnTo>
                <a:lnTo>
                  <a:pt x="4248926" y="419100"/>
                </a:lnTo>
                <a:lnTo>
                  <a:pt x="4254879" y="434975"/>
                </a:lnTo>
                <a:lnTo>
                  <a:pt x="4260437" y="451644"/>
                </a:lnTo>
                <a:lnTo>
                  <a:pt x="4265993" y="468709"/>
                </a:lnTo>
                <a:lnTo>
                  <a:pt x="4271153" y="484981"/>
                </a:lnTo>
                <a:lnTo>
                  <a:pt x="4275916" y="502444"/>
                </a:lnTo>
                <a:lnTo>
                  <a:pt x="4279885" y="519509"/>
                </a:lnTo>
                <a:lnTo>
                  <a:pt x="4283854" y="536972"/>
                </a:lnTo>
                <a:lnTo>
                  <a:pt x="4287823" y="554434"/>
                </a:lnTo>
                <a:lnTo>
                  <a:pt x="4290999" y="572294"/>
                </a:lnTo>
                <a:lnTo>
                  <a:pt x="4294173" y="590550"/>
                </a:lnTo>
                <a:lnTo>
                  <a:pt x="4296555" y="608806"/>
                </a:lnTo>
                <a:lnTo>
                  <a:pt x="4298539" y="627063"/>
                </a:lnTo>
                <a:lnTo>
                  <a:pt x="4300525" y="645319"/>
                </a:lnTo>
                <a:lnTo>
                  <a:pt x="4439840" y="2872581"/>
                </a:lnTo>
                <a:lnTo>
                  <a:pt x="4441825" y="2916634"/>
                </a:lnTo>
                <a:lnTo>
                  <a:pt x="4442618" y="2959100"/>
                </a:lnTo>
                <a:lnTo>
                  <a:pt x="4443412" y="3000375"/>
                </a:lnTo>
                <a:lnTo>
                  <a:pt x="4443412" y="3041650"/>
                </a:lnTo>
                <a:lnTo>
                  <a:pt x="4442618" y="3081337"/>
                </a:lnTo>
                <a:lnTo>
                  <a:pt x="4440633" y="3121025"/>
                </a:lnTo>
                <a:lnTo>
                  <a:pt x="4439443" y="3140472"/>
                </a:lnTo>
                <a:lnTo>
                  <a:pt x="4437855" y="3159918"/>
                </a:lnTo>
                <a:lnTo>
                  <a:pt x="4435871" y="3179365"/>
                </a:lnTo>
                <a:lnTo>
                  <a:pt x="4433489" y="3198812"/>
                </a:lnTo>
                <a:lnTo>
                  <a:pt x="4430711" y="3218259"/>
                </a:lnTo>
                <a:lnTo>
                  <a:pt x="4427933" y="3237309"/>
                </a:lnTo>
                <a:lnTo>
                  <a:pt x="4424757" y="3256756"/>
                </a:lnTo>
                <a:lnTo>
                  <a:pt x="4420788" y="3276203"/>
                </a:lnTo>
                <a:lnTo>
                  <a:pt x="4416819" y="3295253"/>
                </a:lnTo>
                <a:lnTo>
                  <a:pt x="4412453" y="3314700"/>
                </a:lnTo>
                <a:lnTo>
                  <a:pt x="4407293" y="3334147"/>
                </a:lnTo>
                <a:lnTo>
                  <a:pt x="4401737" y="3353593"/>
                </a:lnTo>
                <a:lnTo>
                  <a:pt x="4395783" y="3373040"/>
                </a:lnTo>
                <a:lnTo>
                  <a:pt x="4389432" y="3392487"/>
                </a:lnTo>
                <a:lnTo>
                  <a:pt x="4382288" y="3412331"/>
                </a:lnTo>
                <a:lnTo>
                  <a:pt x="4374747" y="3432175"/>
                </a:lnTo>
                <a:lnTo>
                  <a:pt x="4366809" y="3452018"/>
                </a:lnTo>
                <a:lnTo>
                  <a:pt x="4358473" y="3472259"/>
                </a:lnTo>
                <a:lnTo>
                  <a:pt x="4349344" y="3492500"/>
                </a:lnTo>
                <a:lnTo>
                  <a:pt x="4339819" y="3513137"/>
                </a:lnTo>
                <a:lnTo>
                  <a:pt x="4329499" y="3534172"/>
                </a:lnTo>
                <a:lnTo>
                  <a:pt x="4318385" y="3554809"/>
                </a:lnTo>
                <a:lnTo>
                  <a:pt x="4306875" y="3575447"/>
                </a:lnTo>
                <a:lnTo>
                  <a:pt x="4294967" y="3595290"/>
                </a:lnTo>
                <a:lnTo>
                  <a:pt x="4283060" y="3615531"/>
                </a:lnTo>
                <a:lnTo>
                  <a:pt x="4269962" y="3634978"/>
                </a:lnTo>
                <a:lnTo>
                  <a:pt x="4256864" y="3654028"/>
                </a:lnTo>
                <a:lnTo>
                  <a:pt x="4242972" y="3672284"/>
                </a:lnTo>
                <a:lnTo>
                  <a:pt x="4229081" y="3690937"/>
                </a:lnTo>
                <a:lnTo>
                  <a:pt x="4214791" y="3708797"/>
                </a:lnTo>
                <a:lnTo>
                  <a:pt x="4199709" y="3726259"/>
                </a:lnTo>
                <a:lnTo>
                  <a:pt x="4184627" y="3743325"/>
                </a:lnTo>
                <a:lnTo>
                  <a:pt x="4168750" y="3760390"/>
                </a:lnTo>
                <a:lnTo>
                  <a:pt x="4152873" y="3776265"/>
                </a:lnTo>
                <a:lnTo>
                  <a:pt x="4136203" y="3792140"/>
                </a:lnTo>
                <a:lnTo>
                  <a:pt x="4119136" y="3807222"/>
                </a:lnTo>
                <a:lnTo>
                  <a:pt x="4101672" y="3822303"/>
                </a:lnTo>
                <a:lnTo>
                  <a:pt x="4083811" y="3836193"/>
                </a:lnTo>
                <a:lnTo>
                  <a:pt x="4065950" y="3850084"/>
                </a:lnTo>
                <a:lnTo>
                  <a:pt x="4047295" y="3863181"/>
                </a:lnTo>
                <a:lnTo>
                  <a:pt x="4028244" y="3875484"/>
                </a:lnTo>
                <a:lnTo>
                  <a:pt x="4008795" y="3888184"/>
                </a:lnTo>
                <a:lnTo>
                  <a:pt x="3989347" y="3899693"/>
                </a:lnTo>
                <a:lnTo>
                  <a:pt x="3969501" y="3910012"/>
                </a:lnTo>
                <a:lnTo>
                  <a:pt x="3948862" y="3920728"/>
                </a:lnTo>
                <a:lnTo>
                  <a:pt x="3927825" y="3930253"/>
                </a:lnTo>
                <a:lnTo>
                  <a:pt x="3907186" y="3938984"/>
                </a:lnTo>
                <a:lnTo>
                  <a:pt x="3885356" y="3947715"/>
                </a:lnTo>
                <a:lnTo>
                  <a:pt x="3863526" y="3955256"/>
                </a:lnTo>
                <a:lnTo>
                  <a:pt x="3840902" y="3962400"/>
                </a:lnTo>
                <a:lnTo>
                  <a:pt x="3818675" y="3968750"/>
                </a:lnTo>
                <a:lnTo>
                  <a:pt x="3795654" y="3973909"/>
                </a:lnTo>
                <a:lnTo>
                  <a:pt x="3768664" y="3980259"/>
                </a:lnTo>
                <a:lnTo>
                  <a:pt x="3741277" y="3984625"/>
                </a:lnTo>
                <a:lnTo>
                  <a:pt x="3714287" y="3988197"/>
                </a:lnTo>
                <a:lnTo>
                  <a:pt x="3686901" y="3990578"/>
                </a:lnTo>
                <a:lnTo>
                  <a:pt x="3659117" y="3992165"/>
                </a:lnTo>
                <a:lnTo>
                  <a:pt x="3631730" y="3992562"/>
                </a:lnTo>
                <a:lnTo>
                  <a:pt x="3604343" y="3992562"/>
                </a:lnTo>
                <a:lnTo>
                  <a:pt x="3576560" y="3990975"/>
                </a:lnTo>
                <a:lnTo>
                  <a:pt x="3548379" y="3988990"/>
                </a:lnTo>
                <a:lnTo>
                  <a:pt x="3520595" y="3986609"/>
                </a:lnTo>
                <a:lnTo>
                  <a:pt x="3492415" y="3982640"/>
                </a:lnTo>
                <a:lnTo>
                  <a:pt x="3464631" y="3978672"/>
                </a:lnTo>
                <a:lnTo>
                  <a:pt x="3436053" y="3973115"/>
                </a:lnTo>
                <a:lnTo>
                  <a:pt x="3407476" y="3967559"/>
                </a:lnTo>
                <a:lnTo>
                  <a:pt x="3379295" y="3961209"/>
                </a:lnTo>
                <a:lnTo>
                  <a:pt x="3350321" y="3954065"/>
                </a:lnTo>
                <a:lnTo>
                  <a:pt x="3321346" y="3946128"/>
                </a:lnTo>
                <a:lnTo>
                  <a:pt x="3291975" y="3938190"/>
                </a:lnTo>
                <a:lnTo>
                  <a:pt x="3263001" y="3929062"/>
                </a:lnTo>
                <a:lnTo>
                  <a:pt x="3233232" y="3919537"/>
                </a:lnTo>
                <a:lnTo>
                  <a:pt x="3203464" y="3910012"/>
                </a:lnTo>
                <a:lnTo>
                  <a:pt x="3173299" y="3899693"/>
                </a:lnTo>
                <a:lnTo>
                  <a:pt x="3112571" y="3878262"/>
                </a:lnTo>
                <a:lnTo>
                  <a:pt x="3051050" y="3855243"/>
                </a:lnTo>
                <a:lnTo>
                  <a:pt x="2988735" y="3831034"/>
                </a:lnTo>
                <a:lnTo>
                  <a:pt x="2860533" y="3780631"/>
                </a:lnTo>
                <a:lnTo>
                  <a:pt x="818429" y="2887662"/>
                </a:lnTo>
                <a:lnTo>
                  <a:pt x="753733" y="2858294"/>
                </a:lnTo>
                <a:lnTo>
                  <a:pt x="686655" y="2828131"/>
                </a:lnTo>
                <a:lnTo>
                  <a:pt x="617593" y="2797175"/>
                </a:lnTo>
                <a:lnTo>
                  <a:pt x="582665" y="2781300"/>
                </a:lnTo>
                <a:lnTo>
                  <a:pt x="548133" y="2765425"/>
                </a:lnTo>
                <a:lnTo>
                  <a:pt x="513205" y="2748359"/>
                </a:lnTo>
                <a:lnTo>
                  <a:pt x="479071" y="2730897"/>
                </a:lnTo>
                <a:lnTo>
                  <a:pt x="444937" y="2712640"/>
                </a:lnTo>
                <a:lnTo>
                  <a:pt x="410803" y="2694384"/>
                </a:lnTo>
                <a:lnTo>
                  <a:pt x="377859" y="2675334"/>
                </a:lnTo>
                <a:lnTo>
                  <a:pt x="345709" y="2655490"/>
                </a:lnTo>
                <a:lnTo>
                  <a:pt x="313559" y="2634853"/>
                </a:lnTo>
                <a:lnTo>
                  <a:pt x="298080" y="2623740"/>
                </a:lnTo>
                <a:lnTo>
                  <a:pt x="282600" y="2613422"/>
                </a:lnTo>
                <a:lnTo>
                  <a:pt x="267518" y="2602309"/>
                </a:lnTo>
                <a:lnTo>
                  <a:pt x="252832" y="2590800"/>
                </a:lnTo>
                <a:lnTo>
                  <a:pt x="238146" y="2579290"/>
                </a:lnTo>
                <a:lnTo>
                  <a:pt x="223858" y="2567781"/>
                </a:lnTo>
                <a:lnTo>
                  <a:pt x="209569" y="2555875"/>
                </a:lnTo>
                <a:lnTo>
                  <a:pt x="196074" y="2543572"/>
                </a:lnTo>
                <a:lnTo>
                  <a:pt x="182579" y="2530872"/>
                </a:lnTo>
                <a:lnTo>
                  <a:pt x="169878" y="2518569"/>
                </a:lnTo>
                <a:lnTo>
                  <a:pt x="157177" y="2505472"/>
                </a:lnTo>
                <a:lnTo>
                  <a:pt x="144873" y="2491978"/>
                </a:lnTo>
                <a:lnTo>
                  <a:pt x="133362" y="2478484"/>
                </a:lnTo>
                <a:lnTo>
                  <a:pt x="121852" y="2464594"/>
                </a:lnTo>
                <a:lnTo>
                  <a:pt x="110738" y="2450703"/>
                </a:lnTo>
                <a:lnTo>
                  <a:pt x="100419" y="2436019"/>
                </a:lnTo>
                <a:lnTo>
                  <a:pt x="89702" y="2421731"/>
                </a:lnTo>
                <a:lnTo>
                  <a:pt x="80573" y="2406650"/>
                </a:lnTo>
                <a:lnTo>
                  <a:pt x="71047" y="2391172"/>
                </a:lnTo>
                <a:lnTo>
                  <a:pt x="62315" y="2375297"/>
                </a:lnTo>
                <a:lnTo>
                  <a:pt x="54377" y="2359025"/>
                </a:lnTo>
                <a:lnTo>
                  <a:pt x="46439" y="2343150"/>
                </a:lnTo>
                <a:lnTo>
                  <a:pt x="39294" y="2326084"/>
                </a:lnTo>
                <a:lnTo>
                  <a:pt x="32944" y="2309415"/>
                </a:lnTo>
                <a:lnTo>
                  <a:pt x="26990" y="2292350"/>
                </a:lnTo>
                <a:lnTo>
                  <a:pt x="21433" y="2274094"/>
                </a:lnTo>
                <a:lnTo>
                  <a:pt x="16670" y="2256234"/>
                </a:lnTo>
                <a:lnTo>
                  <a:pt x="11908" y="2237978"/>
                </a:lnTo>
                <a:lnTo>
                  <a:pt x="8335" y="2218928"/>
                </a:lnTo>
                <a:lnTo>
                  <a:pt x="5557" y="2199878"/>
                </a:lnTo>
                <a:lnTo>
                  <a:pt x="3176" y="2180034"/>
                </a:lnTo>
                <a:lnTo>
                  <a:pt x="1588" y="2159794"/>
                </a:lnTo>
                <a:lnTo>
                  <a:pt x="397" y="2139553"/>
                </a:lnTo>
                <a:lnTo>
                  <a:pt x="0" y="2118915"/>
                </a:lnTo>
                <a:lnTo>
                  <a:pt x="0" y="1397794"/>
                </a:lnTo>
                <a:lnTo>
                  <a:pt x="0" y="1352153"/>
                </a:lnTo>
                <a:lnTo>
                  <a:pt x="397" y="1307703"/>
                </a:lnTo>
                <a:lnTo>
                  <a:pt x="1985" y="1263253"/>
                </a:lnTo>
                <a:lnTo>
                  <a:pt x="3572" y="1219200"/>
                </a:lnTo>
                <a:lnTo>
                  <a:pt x="6351" y="1176338"/>
                </a:lnTo>
                <a:lnTo>
                  <a:pt x="8335" y="1154509"/>
                </a:lnTo>
                <a:lnTo>
                  <a:pt x="10320" y="1133475"/>
                </a:lnTo>
                <a:lnTo>
                  <a:pt x="13098" y="1112044"/>
                </a:lnTo>
                <a:lnTo>
                  <a:pt x="15877" y="1091009"/>
                </a:lnTo>
                <a:lnTo>
                  <a:pt x="19052" y="1069975"/>
                </a:lnTo>
                <a:lnTo>
                  <a:pt x="23021" y="1048941"/>
                </a:lnTo>
                <a:lnTo>
                  <a:pt x="26990" y="1027906"/>
                </a:lnTo>
                <a:lnTo>
                  <a:pt x="31356" y="1007666"/>
                </a:lnTo>
                <a:lnTo>
                  <a:pt x="36516" y="986631"/>
                </a:lnTo>
                <a:lnTo>
                  <a:pt x="42073" y="965994"/>
                </a:lnTo>
                <a:lnTo>
                  <a:pt x="48026" y="945753"/>
                </a:lnTo>
                <a:lnTo>
                  <a:pt x="54377" y="925513"/>
                </a:lnTo>
                <a:lnTo>
                  <a:pt x="61918" y="905272"/>
                </a:lnTo>
                <a:lnTo>
                  <a:pt x="69856" y="885031"/>
                </a:lnTo>
                <a:lnTo>
                  <a:pt x="77795" y="865188"/>
                </a:lnTo>
                <a:lnTo>
                  <a:pt x="87321" y="845344"/>
                </a:lnTo>
                <a:lnTo>
                  <a:pt x="96846" y="825500"/>
                </a:lnTo>
                <a:lnTo>
                  <a:pt x="107166" y="805656"/>
                </a:lnTo>
                <a:lnTo>
                  <a:pt x="118676" y="786209"/>
                </a:lnTo>
                <a:lnTo>
                  <a:pt x="130981" y="766763"/>
                </a:lnTo>
                <a:lnTo>
                  <a:pt x="143285" y="747713"/>
                </a:lnTo>
                <a:lnTo>
                  <a:pt x="156780" y="728266"/>
                </a:lnTo>
                <a:lnTo>
                  <a:pt x="166703" y="715169"/>
                </a:lnTo>
                <a:lnTo>
                  <a:pt x="176625" y="702469"/>
                </a:lnTo>
                <a:lnTo>
                  <a:pt x="187342" y="689769"/>
                </a:lnTo>
                <a:lnTo>
                  <a:pt x="197265" y="677863"/>
                </a:lnTo>
                <a:lnTo>
                  <a:pt x="208378" y="666353"/>
                </a:lnTo>
                <a:lnTo>
                  <a:pt x="219095" y="654844"/>
                </a:lnTo>
                <a:lnTo>
                  <a:pt x="230208" y="643731"/>
                </a:lnTo>
                <a:lnTo>
                  <a:pt x="241322" y="633016"/>
                </a:lnTo>
                <a:lnTo>
                  <a:pt x="252832" y="622697"/>
                </a:lnTo>
                <a:lnTo>
                  <a:pt x="264343" y="612378"/>
                </a:lnTo>
                <a:lnTo>
                  <a:pt x="276250" y="602853"/>
                </a:lnTo>
                <a:lnTo>
                  <a:pt x="288157" y="593328"/>
                </a:lnTo>
                <a:lnTo>
                  <a:pt x="300065" y="583803"/>
                </a:lnTo>
                <a:lnTo>
                  <a:pt x="312766" y="575072"/>
                </a:lnTo>
                <a:lnTo>
                  <a:pt x="325070" y="566341"/>
                </a:lnTo>
                <a:lnTo>
                  <a:pt x="337374" y="558006"/>
                </a:lnTo>
                <a:lnTo>
                  <a:pt x="350472" y="550069"/>
                </a:lnTo>
                <a:lnTo>
                  <a:pt x="363570" y="542131"/>
                </a:lnTo>
                <a:lnTo>
                  <a:pt x="390163" y="527050"/>
                </a:lnTo>
                <a:lnTo>
                  <a:pt x="417153" y="513159"/>
                </a:lnTo>
                <a:lnTo>
                  <a:pt x="444540" y="499666"/>
                </a:lnTo>
                <a:lnTo>
                  <a:pt x="472324" y="487363"/>
                </a:lnTo>
                <a:lnTo>
                  <a:pt x="500504" y="475853"/>
                </a:lnTo>
                <a:lnTo>
                  <a:pt x="529479" y="465534"/>
                </a:lnTo>
                <a:lnTo>
                  <a:pt x="558850" y="455613"/>
                </a:lnTo>
                <a:lnTo>
                  <a:pt x="588221" y="446088"/>
                </a:lnTo>
                <a:lnTo>
                  <a:pt x="618387" y="437753"/>
                </a:lnTo>
                <a:lnTo>
                  <a:pt x="648155" y="429022"/>
                </a:lnTo>
                <a:lnTo>
                  <a:pt x="678717" y="421481"/>
                </a:lnTo>
                <a:lnTo>
                  <a:pt x="709279" y="414734"/>
                </a:lnTo>
                <a:lnTo>
                  <a:pt x="740238" y="407988"/>
                </a:lnTo>
                <a:lnTo>
                  <a:pt x="771197" y="401638"/>
                </a:lnTo>
                <a:lnTo>
                  <a:pt x="802156" y="395684"/>
                </a:lnTo>
                <a:lnTo>
                  <a:pt x="864471" y="384572"/>
                </a:lnTo>
                <a:lnTo>
                  <a:pt x="926786" y="374650"/>
                </a:lnTo>
                <a:lnTo>
                  <a:pt x="1050622" y="354806"/>
                </a:lnTo>
                <a:lnTo>
                  <a:pt x="3575766" y="5160"/>
                </a:lnTo>
                <a:lnTo>
                  <a:pt x="3594817" y="3175"/>
                </a:lnTo>
                <a:lnTo>
                  <a:pt x="3613472" y="1588"/>
                </a:lnTo>
                <a:lnTo>
                  <a:pt x="3631333" y="397"/>
                </a:lnTo>
                <a:close/>
              </a:path>
            </a:pathLst>
          </a:custGeom>
          <a:solidFill>
            <a:schemeClr val="bg1">
              <a:lumMod val="85000"/>
            </a:schemeClr>
          </a:solidFill>
        </p:spPr>
        <p:txBody>
          <a:bodyPr wrap="square" anchor="ctr">
            <a:noAutofit/>
          </a:bodyPr>
          <a:lstStyle>
            <a:lvl1pPr marL="0" indent="0" algn="ctr">
              <a:buNone/>
              <a:defRPr baseline="0"/>
            </a:lvl1pPr>
          </a:lstStyle>
          <a:p>
            <a:r>
              <a:rPr lang="en-GB"/>
              <a:t>Insert your photo</a:t>
            </a:r>
          </a:p>
        </p:txBody>
      </p:sp>
    </p:spTree>
    <p:extLst>
      <p:ext uri="{BB962C8B-B14F-4D97-AF65-F5344CB8AC3E}">
        <p14:creationId xmlns:p14="http://schemas.microsoft.com/office/powerpoint/2010/main" val="19550489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Cover with photo background ll">
    <p:bg>
      <p:bgPr>
        <a:solidFill>
          <a:schemeClr val="bg1"/>
        </a:solidFill>
        <a:effectLst/>
      </p:bgPr>
    </p:bg>
    <p:spTree>
      <p:nvGrpSpPr>
        <p:cNvPr id="1" name=""/>
        <p:cNvGrpSpPr/>
        <p:nvPr/>
      </p:nvGrpSpPr>
      <p:grpSpPr>
        <a:xfrm>
          <a:off x="0" y="0"/>
          <a:ext cx="0" cy="0"/>
          <a:chOff x="0" y="0"/>
          <a:chExt cx="0" cy="0"/>
        </a:xfrm>
      </p:grpSpPr>
      <p:sp>
        <p:nvSpPr>
          <p:cNvPr id="61" name="Picture Placeholder 6"/>
          <p:cNvSpPr>
            <a:spLocks noGrp="1"/>
          </p:cNvSpPr>
          <p:nvPr>
            <p:ph type="pic" sz="quarter" idx="12" hasCustomPrompt="1"/>
          </p:nvPr>
        </p:nvSpPr>
        <p:spPr>
          <a:xfrm>
            <a:off x="0" y="-1588"/>
            <a:ext cx="12192000" cy="6858000"/>
          </a:xfrm>
          <a:prstGeom prst="rect">
            <a:avLst/>
          </a:prstGeom>
          <a:solidFill>
            <a:schemeClr val="accent4"/>
          </a:solidFill>
        </p:spPr>
        <p:txBody>
          <a:bodyPr anchor="ctr">
            <a:normAutofit/>
          </a:bodyPr>
          <a:lstStyle>
            <a:lvl1pPr marL="0" indent="0" algn="ctr">
              <a:buNone/>
              <a:defRPr sz="1800" b="1" baseline="0"/>
            </a:lvl1pPr>
          </a:lstStyle>
          <a:p>
            <a:pPr lvl="0"/>
            <a:r>
              <a:rPr lang="en-GB" noProof="0"/>
              <a:t>                                                          &lt;  Insert your picture here</a:t>
            </a:r>
          </a:p>
        </p:txBody>
      </p:sp>
      <p:sp>
        <p:nvSpPr>
          <p:cNvPr id="86" name="Freeform 31"/>
          <p:cNvSpPr>
            <a:spLocks/>
          </p:cNvSpPr>
          <p:nvPr userDrawn="1"/>
        </p:nvSpPr>
        <p:spPr bwMode="auto">
          <a:xfrm>
            <a:off x="38109" y="298464"/>
            <a:ext cx="12112625" cy="6257925"/>
          </a:xfrm>
          <a:custGeom>
            <a:avLst/>
            <a:gdLst>
              <a:gd name="T0" fmla="*/ 0 w 7630"/>
              <a:gd name="T1" fmla="*/ 1263 h 3942"/>
              <a:gd name="T2" fmla="*/ 0 w 7630"/>
              <a:gd name="T3" fmla="*/ 3942 h 3942"/>
              <a:gd name="T4" fmla="*/ 7630 w 7630"/>
              <a:gd name="T5" fmla="*/ 3942 h 3942"/>
              <a:gd name="T6" fmla="*/ 7630 w 7630"/>
              <a:gd name="T7" fmla="*/ 0 h 3942"/>
            </a:gdLst>
            <a:ahLst/>
            <a:cxnLst>
              <a:cxn ang="0">
                <a:pos x="T0" y="T1"/>
              </a:cxn>
              <a:cxn ang="0">
                <a:pos x="T2" y="T3"/>
              </a:cxn>
              <a:cxn ang="0">
                <a:pos x="T4" y="T5"/>
              </a:cxn>
              <a:cxn ang="0">
                <a:pos x="T6" y="T7"/>
              </a:cxn>
            </a:cxnLst>
            <a:rect l="0" t="0" r="r" b="b"/>
            <a:pathLst>
              <a:path w="7630" h="3942">
                <a:moveTo>
                  <a:pt x="0" y="1263"/>
                </a:moveTo>
                <a:lnTo>
                  <a:pt x="0" y="3942"/>
                </a:lnTo>
                <a:lnTo>
                  <a:pt x="7630" y="3942"/>
                </a:lnTo>
                <a:lnTo>
                  <a:pt x="763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95" name="Title 1"/>
          <p:cNvSpPr>
            <a:spLocks noGrp="1"/>
          </p:cNvSpPr>
          <p:nvPr>
            <p:ph type="title"/>
          </p:nvPr>
        </p:nvSpPr>
        <p:spPr>
          <a:xfrm>
            <a:off x="576472" y="2670166"/>
            <a:ext cx="4601584" cy="1178168"/>
          </a:xfrm>
        </p:spPr>
        <p:txBody>
          <a:bodyPr anchor="t"/>
          <a:lstStyle>
            <a:lvl1pPr>
              <a:lnSpc>
                <a:spcPct val="100000"/>
              </a:lnSpc>
              <a:defRPr baseline="0">
                <a:solidFill>
                  <a:schemeClr val="tx2"/>
                </a:solidFill>
                <a:latin typeface="+mj-lt"/>
              </a:defRPr>
            </a:lvl1pPr>
          </a:lstStyle>
          <a:p>
            <a:r>
              <a:rPr lang="en-US" noProof="0"/>
              <a:t>Click to edit Master title style</a:t>
            </a:r>
            <a:endParaRPr lang="en-GB" noProof="0"/>
          </a:p>
        </p:txBody>
      </p:sp>
      <p:sp>
        <p:nvSpPr>
          <p:cNvPr id="96" name="Text Placeholder 19"/>
          <p:cNvSpPr>
            <a:spLocks noGrp="1"/>
          </p:cNvSpPr>
          <p:nvPr>
            <p:ph type="body" sz="quarter" idx="13"/>
          </p:nvPr>
        </p:nvSpPr>
        <p:spPr>
          <a:xfrm>
            <a:off x="576265" y="4005062"/>
            <a:ext cx="4602163" cy="498992"/>
          </a:xfrm>
          <a:prstGeom prst="rect">
            <a:avLst/>
          </a:prstGeom>
        </p:spPr>
        <p:txBody>
          <a:bodyPr>
            <a:noAutofit/>
          </a:bodyPr>
          <a:lstStyle>
            <a:lvl1pPr marL="0" indent="0">
              <a:lnSpc>
                <a:spcPct val="100000"/>
              </a:lnSpc>
              <a:buNone/>
              <a:defRPr sz="1800" baseline="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9" name="Text Placeholder 97"/>
          <p:cNvSpPr>
            <a:spLocks noGrp="1"/>
          </p:cNvSpPr>
          <p:nvPr>
            <p:ph type="body" sz="quarter" idx="15" hasCustomPrompt="1"/>
          </p:nvPr>
        </p:nvSpPr>
        <p:spPr>
          <a:xfrm>
            <a:off x="576481" y="5513064"/>
            <a:ext cx="2619201" cy="1058862"/>
          </a:xfrm>
          <a:prstGeom prst="rect">
            <a:avLst/>
          </a:prstGeom>
        </p:spPr>
        <p:txBody>
          <a:bodyPr anchor="b">
            <a:normAutofit/>
          </a:bodyPr>
          <a:lstStyle>
            <a:lvl1pPr marL="0" indent="0">
              <a:lnSpc>
                <a:spcPct val="100000"/>
              </a:lnSpc>
              <a:spcBef>
                <a:spcPts val="0"/>
              </a:spcBef>
              <a:buNone/>
              <a:defRPr sz="1200" baseline="0">
                <a:solidFill>
                  <a:srgbClr val="323232"/>
                </a:solidFill>
              </a:defRPr>
            </a:lvl1pPr>
          </a:lstStyle>
          <a:p>
            <a:pPr lvl="0"/>
            <a:r>
              <a:rPr lang="en-GB" noProof="0"/>
              <a:t>Insert Author, </a:t>
            </a:r>
            <a:br>
              <a:rPr lang="en-GB" noProof="0"/>
            </a:br>
            <a:r>
              <a:rPr lang="en-GB" noProof="0"/>
              <a:t>department, </a:t>
            </a:r>
            <a:br>
              <a:rPr lang="en-GB" noProof="0"/>
            </a:br>
            <a:r>
              <a:rPr lang="en-GB" noProof="0"/>
              <a:t>date, place</a:t>
            </a:r>
          </a:p>
        </p:txBody>
      </p:sp>
      <p:sp>
        <p:nvSpPr>
          <p:cNvPr id="4" name="AutoShape 3"/>
          <p:cNvSpPr>
            <a:spLocks noChangeAspect="1" noChangeArrowheads="1" noTextEdit="1"/>
          </p:cNvSpPr>
          <p:nvPr userDrawn="1"/>
        </p:nvSpPr>
        <p:spPr bwMode="auto">
          <a:xfrm>
            <a:off x="4151322" y="1608141"/>
            <a:ext cx="3889375"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21"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1" name="Freeform 5"/>
          <p:cNvSpPr>
            <a:spLocks noEditPoints="1"/>
          </p:cNvSpPr>
          <p:nvPr userDrawn="1"/>
        </p:nvSpPr>
        <p:spPr bwMode="auto">
          <a:xfrm>
            <a:off x="10554900" y="410012"/>
            <a:ext cx="1267005" cy="175624"/>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cxnSp>
        <p:nvCxnSpPr>
          <p:cNvPr id="10" name="Conector recto 8"/>
          <p:cNvCxnSpPr/>
          <p:nvPr userDrawn="1"/>
        </p:nvCxnSpPr>
        <p:spPr>
          <a:xfrm flipV="1">
            <a:off x="10421379" y="431110"/>
            <a:ext cx="0" cy="120314"/>
          </a:xfrm>
          <a:prstGeom prst="line">
            <a:avLst/>
          </a:prstGeom>
          <a:ln w="9525" cmpd="sng">
            <a:solidFill>
              <a:srgbClr val="DDDDDD"/>
            </a:solidFill>
          </a:ln>
          <a:effectLst/>
        </p:spPr>
        <p:style>
          <a:lnRef idx="2">
            <a:schemeClr val="accent1"/>
          </a:lnRef>
          <a:fillRef idx="0">
            <a:schemeClr val="accent1"/>
          </a:fillRef>
          <a:effectRef idx="1">
            <a:schemeClr val="accent1"/>
          </a:effectRef>
          <a:fontRef idx="minor">
            <a:schemeClr val="tx1"/>
          </a:fontRef>
        </p:style>
      </p:cxnSp>
      <p:sp>
        <p:nvSpPr>
          <p:cNvPr id="13" name="Picture Placeholder 2"/>
          <p:cNvSpPr>
            <a:spLocks noGrp="1"/>
          </p:cNvSpPr>
          <p:nvPr>
            <p:ph type="pic" sz="quarter" idx="19" hasCustomPrompt="1"/>
          </p:nvPr>
        </p:nvSpPr>
        <p:spPr>
          <a:xfrm>
            <a:off x="9251004" y="305113"/>
            <a:ext cx="1009747" cy="385421"/>
          </a:xfrm>
          <a:custGeom>
            <a:avLst/>
            <a:gdLst>
              <a:gd name="connsiteX0" fmla="*/ 0 w 822960"/>
              <a:gd name="connsiteY0" fmla="*/ 0 h 365760"/>
              <a:gd name="connsiteX1" fmla="*/ 822960 w 822960"/>
              <a:gd name="connsiteY1" fmla="*/ 0 h 365760"/>
              <a:gd name="connsiteX2" fmla="*/ 822960 w 822960"/>
              <a:gd name="connsiteY2" fmla="*/ 365760 h 365760"/>
              <a:gd name="connsiteX3" fmla="*/ 0 w 822960"/>
              <a:gd name="connsiteY3" fmla="*/ 365760 h 365760"/>
              <a:gd name="connsiteX4" fmla="*/ 0 w 822960"/>
              <a:gd name="connsiteY4" fmla="*/ 0 h 365760"/>
              <a:gd name="connsiteX0" fmla="*/ 0 w 822960"/>
              <a:gd name="connsiteY0" fmla="*/ 0 h 365760"/>
              <a:gd name="connsiteX1" fmla="*/ 822960 w 822960"/>
              <a:gd name="connsiteY1" fmla="*/ 0 h 365760"/>
              <a:gd name="connsiteX2" fmla="*/ 822960 w 822960"/>
              <a:gd name="connsiteY2" fmla="*/ 365760 h 365760"/>
              <a:gd name="connsiteX3" fmla="*/ 0 w 822960"/>
              <a:gd name="connsiteY3" fmla="*/ 365760 h 365760"/>
              <a:gd name="connsiteX4" fmla="*/ 0 w 822960"/>
              <a:gd name="connsiteY4" fmla="*/ 0 h 365760"/>
              <a:gd name="connsiteX0" fmla="*/ 0 w 822960"/>
              <a:gd name="connsiteY0" fmla="*/ 170364 h 365760"/>
              <a:gd name="connsiteX1" fmla="*/ 822960 w 822960"/>
              <a:gd name="connsiteY1" fmla="*/ 0 h 365760"/>
              <a:gd name="connsiteX2" fmla="*/ 822960 w 822960"/>
              <a:gd name="connsiteY2" fmla="*/ 365760 h 365760"/>
              <a:gd name="connsiteX3" fmla="*/ 0 w 822960"/>
              <a:gd name="connsiteY3" fmla="*/ 365760 h 365760"/>
              <a:gd name="connsiteX4" fmla="*/ 0 w 822960"/>
              <a:gd name="connsiteY4" fmla="*/ 170364 h 365760"/>
              <a:gd name="connsiteX0" fmla="*/ 0 w 822960"/>
              <a:gd name="connsiteY0" fmla="*/ 13908 h 209304"/>
              <a:gd name="connsiteX1" fmla="*/ 809053 w 822960"/>
              <a:gd name="connsiteY1" fmla="*/ 0 h 209304"/>
              <a:gd name="connsiteX2" fmla="*/ 822960 w 822960"/>
              <a:gd name="connsiteY2" fmla="*/ 209304 h 209304"/>
              <a:gd name="connsiteX3" fmla="*/ 0 w 822960"/>
              <a:gd name="connsiteY3" fmla="*/ 209304 h 209304"/>
              <a:gd name="connsiteX4" fmla="*/ 0 w 822960"/>
              <a:gd name="connsiteY4" fmla="*/ 13908 h 209304"/>
              <a:gd name="connsiteX0" fmla="*/ 0 w 822960"/>
              <a:gd name="connsiteY0" fmla="*/ 0 h 195396"/>
              <a:gd name="connsiteX1" fmla="*/ 819483 w 822960"/>
              <a:gd name="connsiteY1" fmla="*/ 3476 h 195396"/>
              <a:gd name="connsiteX2" fmla="*/ 822960 w 822960"/>
              <a:gd name="connsiteY2" fmla="*/ 195396 h 195396"/>
              <a:gd name="connsiteX3" fmla="*/ 0 w 822960"/>
              <a:gd name="connsiteY3" fmla="*/ 195396 h 195396"/>
              <a:gd name="connsiteX4" fmla="*/ 0 w 822960"/>
              <a:gd name="connsiteY4" fmla="*/ 0 h 195396"/>
              <a:gd name="connsiteX0" fmla="*/ 0 w 822960"/>
              <a:gd name="connsiteY0" fmla="*/ 3477 h 198873"/>
              <a:gd name="connsiteX1" fmla="*/ 819483 w 822960"/>
              <a:gd name="connsiteY1" fmla="*/ 0 h 198873"/>
              <a:gd name="connsiteX2" fmla="*/ 822960 w 822960"/>
              <a:gd name="connsiteY2" fmla="*/ 198873 h 198873"/>
              <a:gd name="connsiteX3" fmla="*/ 0 w 822960"/>
              <a:gd name="connsiteY3" fmla="*/ 198873 h 198873"/>
              <a:gd name="connsiteX4" fmla="*/ 0 w 822960"/>
              <a:gd name="connsiteY4" fmla="*/ 3477 h 198873"/>
              <a:gd name="connsiteX0" fmla="*/ 0 w 822960"/>
              <a:gd name="connsiteY0" fmla="*/ 8568 h 203964"/>
              <a:gd name="connsiteX1" fmla="*/ 819483 w 822960"/>
              <a:gd name="connsiteY1" fmla="*/ 5091 h 203964"/>
              <a:gd name="connsiteX2" fmla="*/ 822960 w 822960"/>
              <a:gd name="connsiteY2" fmla="*/ 203964 h 203964"/>
              <a:gd name="connsiteX3" fmla="*/ 0 w 822960"/>
              <a:gd name="connsiteY3" fmla="*/ 203964 h 203964"/>
              <a:gd name="connsiteX4" fmla="*/ 0 w 822960"/>
              <a:gd name="connsiteY4" fmla="*/ 8568 h 203964"/>
              <a:gd name="connsiteX0" fmla="*/ 0 w 822960"/>
              <a:gd name="connsiteY0" fmla="*/ 3477 h 198873"/>
              <a:gd name="connsiteX1" fmla="*/ 819483 w 822960"/>
              <a:gd name="connsiteY1" fmla="*/ 0 h 198873"/>
              <a:gd name="connsiteX2" fmla="*/ 822960 w 822960"/>
              <a:gd name="connsiteY2" fmla="*/ 198873 h 198873"/>
              <a:gd name="connsiteX3" fmla="*/ 0 w 822960"/>
              <a:gd name="connsiteY3" fmla="*/ 198873 h 198873"/>
              <a:gd name="connsiteX4" fmla="*/ 0 w 822960"/>
              <a:gd name="connsiteY4" fmla="*/ 3477 h 198873"/>
              <a:gd name="connsiteX0" fmla="*/ 0 w 822960"/>
              <a:gd name="connsiteY0" fmla="*/ 3477 h 198873"/>
              <a:gd name="connsiteX1" fmla="*/ 819483 w 822960"/>
              <a:gd name="connsiteY1" fmla="*/ 0 h 198873"/>
              <a:gd name="connsiteX2" fmla="*/ 822960 w 822960"/>
              <a:gd name="connsiteY2" fmla="*/ 198873 h 198873"/>
              <a:gd name="connsiteX3" fmla="*/ 0 w 822960"/>
              <a:gd name="connsiteY3" fmla="*/ 198873 h 198873"/>
              <a:gd name="connsiteX4" fmla="*/ 0 w 822960"/>
              <a:gd name="connsiteY4" fmla="*/ 3477 h 198873"/>
              <a:gd name="connsiteX0" fmla="*/ 0 w 822960"/>
              <a:gd name="connsiteY0" fmla="*/ 3477 h 198873"/>
              <a:gd name="connsiteX1" fmla="*/ 819483 w 822960"/>
              <a:gd name="connsiteY1" fmla="*/ 0 h 198873"/>
              <a:gd name="connsiteX2" fmla="*/ 822960 w 822960"/>
              <a:gd name="connsiteY2" fmla="*/ 198873 h 198873"/>
              <a:gd name="connsiteX3" fmla="*/ 0 w 822960"/>
              <a:gd name="connsiteY3" fmla="*/ 198873 h 198873"/>
              <a:gd name="connsiteX4" fmla="*/ 0 w 822960"/>
              <a:gd name="connsiteY4" fmla="*/ 3477 h 19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 h="198873">
                <a:moveTo>
                  <a:pt x="0" y="3477"/>
                </a:moveTo>
                <a:lnTo>
                  <a:pt x="819483" y="0"/>
                </a:lnTo>
                <a:lnTo>
                  <a:pt x="822960" y="198873"/>
                </a:lnTo>
                <a:lnTo>
                  <a:pt x="0" y="198873"/>
                </a:lnTo>
                <a:lnTo>
                  <a:pt x="0" y="3477"/>
                </a:lnTo>
                <a:close/>
              </a:path>
            </a:pathLst>
          </a:custGeom>
        </p:spPr>
        <p:txBody>
          <a:bodyPr/>
          <a:lstStyle>
            <a:lvl1pPr marL="0" indent="0" algn="ctr">
              <a:buNone/>
              <a:defRPr sz="900"/>
            </a:lvl1pPr>
          </a:lstStyle>
          <a:p>
            <a:r>
              <a:rPr lang="en-GB"/>
              <a:t>Co-branding</a:t>
            </a:r>
          </a:p>
        </p:txBody>
      </p:sp>
    </p:spTree>
    <p:extLst>
      <p:ext uri="{BB962C8B-B14F-4D97-AF65-F5344CB8AC3E}">
        <p14:creationId xmlns:p14="http://schemas.microsoft.com/office/powerpoint/2010/main" val="39226126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15" name="Title 1"/>
          <p:cNvSpPr>
            <a:spLocks noGrp="1"/>
          </p:cNvSpPr>
          <p:nvPr>
            <p:ph type="title"/>
          </p:nvPr>
        </p:nvSpPr>
        <p:spPr>
          <a:xfrm>
            <a:off x="267802" y="296865"/>
            <a:ext cx="11253216" cy="482549"/>
          </a:xfrm>
          <a:prstGeom prst="rect">
            <a:avLst/>
          </a:prstGeo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6" name="Text Placeholder 19"/>
          <p:cNvSpPr>
            <a:spLocks noGrp="1"/>
          </p:cNvSpPr>
          <p:nvPr>
            <p:ph type="body" sz="quarter" idx="13"/>
          </p:nvPr>
        </p:nvSpPr>
        <p:spPr>
          <a:xfrm>
            <a:off x="268224" y="789351"/>
            <a:ext cx="11252997"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8" name="Freeform 5"/>
          <p:cNvSpPr>
            <a:spLocks noEditPoints="1"/>
          </p:cNvSpPr>
          <p:nvPr userDrawn="1"/>
        </p:nvSpPr>
        <p:spPr bwMode="auto">
          <a:xfrm>
            <a:off x="10833517" y="6533899"/>
            <a:ext cx="742135" cy="102870"/>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s-ES"/>
          </a:p>
        </p:txBody>
      </p:sp>
      <p:sp>
        <p:nvSpPr>
          <p:cNvPr id="29" name="Marcador de texto 2"/>
          <p:cNvSpPr>
            <a:spLocks noGrp="1"/>
          </p:cNvSpPr>
          <p:nvPr>
            <p:ph type="body" sz="quarter" idx="18" hasCustomPrompt="1"/>
          </p:nvPr>
        </p:nvSpPr>
        <p:spPr>
          <a:xfrm>
            <a:off x="292609" y="1480159"/>
            <a:ext cx="11228409" cy="4828567"/>
          </a:xfrm>
          <a:prstGeom prst="rect">
            <a:avLst/>
          </a:prstGeom>
        </p:spPr>
        <p:txBody>
          <a:bodyPr>
            <a:normAutofit/>
          </a:bodyPr>
          <a:lstStyle>
            <a:lvl1pPr marL="130960" indent="-130960">
              <a:lnSpc>
                <a:spcPct val="100000"/>
              </a:lnSpc>
              <a:buClr>
                <a:schemeClr val="accent2"/>
              </a:buClr>
              <a:defRPr sz="2800" baseline="0">
                <a:solidFill>
                  <a:srgbClr val="323232"/>
                </a:solidFill>
              </a:defRPr>
            </a:lvl1pPr>
            <a:lvl2pPr>
              <a:lnSpc>
                <a:spcPct val="100000"/>
              </a:lnSpc>
              <a:buClr>
                <a:schemeClr val="accent2"/>
              </a:buClr>
              <a:defRPr sz="2400" baseline="0">
                <a:solidFill>
                  <a:srgbClr val="323232"/>
                </a:solidFill>
              </a:defRPr>
            </a:lvl2pPr>
            <a:lvl3pPr>
              <a:lnSpc>
                <a:spcPct val="100000"/>
              </a:lnSpc>
              <a:buClr>
                <a:schemeClr val="accent2"/>
              </a:buClr>
              <a:defRPr sz="2000" baseline="0">
                <a:solidFill>
                  <a:srgbClr val="323232"/>
                </a:solidFill>
              </a:defRPr>
            </a:lvl3pPr>
            <a:lvl4pPr>
              <a:lnSpc>
                <a:spcPct val="100000"/>
              </a:lnSpc>
              <a:buClr>
                <a:schemeClr val="accent2"/>
              </a:buClr>
              <a:defRPr sz="1800" baseline="0">
                <a:solidFill>
                  <a:srgbClr val="323232"/>
                </a:solidFill>
              </a:defRPr>
            </a:lvl4pPr>
            <a:lvl5pPr>
              <a:lnSpc>
                <a:spcPct val="100000"/>
              </a:lnSpc>
              <a:buClr>
                <a:schemeClr val="accent2"/>
              </a:buClr>
              <a:defRPr sz="1600" baseline="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Tree>
    <p:extLst>
      <p:ext uri="{BB962C8B-B14F-4D97-AF65-F5344CB8AC3E}">
        <p14:creationId xmlns:p14="http://schemas.microsoft.com/office/powerpoint/2010/main" val="1152983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E57627FB-D816-4EA7-98E3-793F2D9BC93A}" type="slidenum">
              <a:rPr lang="en-GB" noProof="0" smtClean="0"/>
              <a:pPr/>
              <a:t>‹#›</a:t>
            </a:fld>
            <a:endParaRPr lang="en-GB" noProof="0"/>
          </a:p>
        </p:txBody>
      </p:sp>
      <p:sp>
        <p:nvSpPr>
          <p:cNvPr id="9"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7" name="Title 1"/>
          <p:cNvSpPr>
            <a:spLocks noGrp="1"/>
          </p:cNvSpPr>
          <p:nvPr>
            <p:ph type="title"/>
          </p:nvPr>
        </p:nvSpPr>
        <p:spPr>
          <a:xfrm>
            <a:off x="268224" y="296865"/>
            <a:ext cx="11253216" cy="482549"/>
          </a:xfrm>
          <a:prstGeom prst="rect">
            <a:avLst/>
          </a:prstGeo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0" name="Text Placeholder 19"/>
          <p:cNvSpPr>
            <a:spLocks noGrp="1"/>
          </p:cNvSpPr>
          <p:nvPr>
            <p:ph type="body" sz="quarter" idx="13"/>
          </p:nvPr>
        </p:nvSpPr>
        <p:spPr>
          <a:xfrm>
            <a:off x="268224" y="795425"/>
            <a:ext cx="11228613"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Tree>
    <p:extLst>
      <p:ext uri="{BB962C8B-B14F-4D97-AF65-F5344CB8AC3E}">
        <p14:creationId xmlns:p14="http://schemas.microsoft.com/office/powerpoint/2010/main" val="30736210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with photo background ll">
    <p:bg>
      <p:bgPr>
        <a:solidFill>
          <a:schemeClr val="bg1"/>
        </a:solidFill>
        <a:effectLst/>
      </p:bgPr>
    </p:bg>
    <p:spTree>
      <p:nvGrpSpPr>
        <p:cNvPr id="1" name=""/>
        <p:cNvGrpSpPr/>
        <p:nvPr/>
      </p:nvGrpSpPr>
      <p:grpSpPr>
        <a:xfrm>
          <a:off x="0" y="0"/>
          <a:ext cx="0" cy="0"/>
          <a:chOff x="0" y="0"/>
          <a:chExt cx="0" cy="0"/>
        </a:xfrm>
      </p:grpSpPr>
      <p:sp>
        <p:nvSpPr>
          <p:cNvPr id="61" name="Picture Placeholder 6"/>
          <p:cNvSpPr>
            <a:spLocks noGrp="1"/>
          </p:cNvSpPr>
          <p:nvPr>
            <p:ph type="pic" sz="quarter" idx="12" hasCustomPrompt="1"/>
          </p:nvPr>
        </p:nvSpPr>
        <p:spPr>
          <a:xfrm>
            <a:off x="0" y="-1588"/>
            <a:ext cx="12192000" cy="6858000"/>
          </a:xfrm>
          <a:prstGeom prst="rect">
            <a:avLst/>
          </a:prstGeom>
          <a:solidFill>
            <a:schemeClr val="accent4"/>
          </a:solidFill>
        </p:spPr>
        <p:txBody>
          <a:bodyPr anchor="ctr">
            <a:normAutofit/>
          </a:bodyPr>
          <a:lstStyle>
            <a:lvl1pPr marL="0" indent="0" algn="ctr">
              <a:buNone/>
              <a:defRPr sz="1800" b="1" baseline="0"/>
            </a:lvl1pPr>
          </a:lstStyle>
          <a:p>
            <a:pPr lvl="0"/>
            <a:r>
              <a:rPr lang="en-GB" noProof="0"/>
              <a:t>                                                          &lt;  Insert your picture here</a:t>
            </a:r>
          </a:p>
        </p:txBody>
      </p:sp>
      <p:sp>
        <p:nvSpPr>
          <p:cNvPr id="86" name="Freeform 31"/>
          <p:cNvSpPr>
            <a:spLocks/>
          </p:cNvSpPr>
          <p:nvPr userDrawn="1"/>
        </p:nvSpPr>
        <p:spPr bwMode="auto">
          <a:xfrm>
            <a:off x="38109" y="298464"/>
            <a:ext cx="12112625" cy="6257925"/>
          </a:xfrm>
          <a:custGeom>
            <a:avLst/>
            <a:gdLst>
              <a:gd name="T0" fmla="*/ 0 w 7630"/>
              <a:gd name="T1" fmla="*/ 1263 h 3942"/>
              <a:gd name="T2" fmla="*/ 0 w 7630"/>
              <a:gd name="T3" fmla="*/ 3942 h 3942"/>
              <a:gd name="T4" fmla="*/ 7630 w 7630"/>
              <a:gd name="T5" fmla="*/ 3942 h 3942"/>
              <a:gd name="T6" fmla="*/ 7630 w 7630"/>
              <a:gd name="T7" fmla="*/ 0 h 3942"/>
            </a:gdLst>
            <a:ahLst/>
            <a:cxnLst>
              <a:cxn ang="0">
                <a:pos x="T0" y="T1"/>
              </a:cxn>
              <a:cxn ang="0">
                <a:pos x="T2" y="T3"/>
              </a:cxn>
              <a:cxn ang="0">
                <a:pos x="T4" y="T5"/>
              </a:cxn>
              <a:cxn ang="0">
                <a:pos x="T6" y="T7"/>
              </a:cxn>
            </a:cxnLst>
            <a:rect l="0" t="0" r="r" b="b"/>
            <a:pathLst>
              <a:path w="7630" h="3942">
                <a:moveTo>
                  <a:pt x="0" y="1263"/>
                </a:moveTo>
                <a:lnTo>
                  <a:pt x="0" y="3942"/>
                </a:lnTo>
                <a:lnTo>
                  <a:pt x="7630" y="3942"/>
                </a:lnTo>
                <a:lnTo>
                  <a:pt x="763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95" name="Title 1"/>
          <p:cNvSpPr>
            <a:spLocks noGrp="1"/>
          </p:cNvSpPr>
          <p:nvPr>
            <p:ph type="title"/>
          </p:nvPr>
        </p:nvSpPr>
        <p:spPr>
          <a:xfrm>
            <a:off x="576472" y="2670166"/>
            <a:ext cx="4601584" cy="1178168"/>
          </a:xfrm>
        </p:spPr>
        <p:txBody>
          <a:bodyPr anchor="t"/>
          <a:lstStyle>
            <a:lvl1pPr>
              <a:lnSpc>
                <a:spcPct val="100000"/>
              </a:lnSpc>
              <a:defRPr baseline="0">
                <a:solidFill>
                  <a:schemeClr val="tx2"/>
                </a:solidFill>
                <a:latin typeface="+mj-lt"/>
              </a:defRPr>
            </a:lvl1pPr>
          </a:lstStyle>
          <a:p>
            <a:r>
              <a:rPr lang="en-US" noProof="0"/>
              <a:t>Click to edit Master title style</a:t>
            </a:r>
            <a:endParaRPr lang="en-GB" noProof="0"/>
          </a:p>
        </p:txBody>
      </p:sp>
      <p:sp>
        <p:nvSpPr>
          <p:cNvPr id="96" name="Text Placeholder 19"/>
          <p:cNvSpPr>
            <a:spLocks noGrp="1"/>
          </p:cNvSpPr>
          <p:nvPr>
            <p:ph type="body" sz="quarter" idx="13"/>
          </p:nvPr>
        </p:nvSpPr>
        <p:spPr>
          <a:xfrm>
            <a:off x="576265" y="4005062"/>
            <a:ext cx="4602163" cy="498992"/>
          </a:xfrm>
          <a:prstGeom prst="rect">
            <a:avLst/>
          </a:prstGeom>
        </p:spPr>
        <p:txBody>
          <a:bodyPr>
            <a:noAutofit/>
          </a:bodyPr>
          <a:lstStyle>
            <a:lvl1pPr marL="0" indent="0">
              <a:lnSpc>
                <a:spcPct val="100000"/>
              </a:lnSpc>
              <a:buNone/>
              <a:defRPr sz="1800" baseline="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9" name="Text Placeholder 97"/>
          <p:cNvSpPr>
            <a:spLocks noGrp="1"/>
          </p:cNvSpPr>
          <p:nvPr>
            <p:ph type="body" sz="quarter" idx="15" hasCustomPrompt="1"/>
          </p:nvPr>
        </p:nvSpPr>
        <p:spPr>
          <a:xfrm>
            <a:off x="576481" y="5513064"/>
            <a:ext cx="2619201" cy="1058862"/>
          </a:xfrm>
          <a:prstGeom prst="rect">
            <a:avLst/>
          </a:prstGeom>
        </p:spPr>
        <p:txBody>
          <a:bodyPr anchor="b">
            <a:normAutofit/>
          </a:bodyPr>
          <a:lstStyle>
            <a:lvl1pPr marL="0" indent="0">
              <a:lnSpc>
                <a:spcPct val="100000"/>
              </a:lnSpc>
              <a:spcBef>
                <a:spcPts val="0"/>
              </a:spcBef>
              <a:buNone/>
              <a:defRPr sz="1200" baseline="0">
                <a:solidFill>
                  <a:srgbClr val="323232"/>
                </a:solidFill>
              </a:defRPr>
            </a:lvl1pPr>
          </a:lstStyle>
          <a:p>
            <a:pPr lvl="0"/>
            <a:r>
              <a:rPr lang="en-GB" noProof="0"/>
              <a:t>Insert Author, </a:t>
            </a:r>
            <a:br>
              <a:rPr lang="en-GB" noProof="0"/>
            </a:br>
            <a:r>
              <a:rPr lang="en-GB" noProof="0"/>
              <a:t>department, </a:t>
            </a:r>
            <a:br>
              <a:rPr lang="en-GB" noProof="0"/>
            </a:br>
            <a:r>
              <a:rPr lang="en-GB" noProof="0"/>
              <a:t>date, place</a:t>
            </a:r>
          </a:p>
        </p:txBody>
      </p:sp>
      <p:sp>
        <p:nvSpPr>
          <p:cNvPr id="4" name="AutoShape 3"/>
          <p:cNvSpPr>
            <a:spLocks noChangeAspect="1" noChangeArrowheads="1" noTextEdit="1"/>
          </p:cNvSpPr>
          <p:nvPr userDrawn="1"/>
        </p:nvSpPr>
        <p:spPr bwMode="auto">
          <a:xfrm>
            <a:off x="4151322" y="1608141"/>
            <a:ext cx="3889375"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21"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0" name="Freeform 5"/>
          <p:cNvSpPr>
            <a:spLocks noEditPoints="1"/>
          </p:cNvSpPr>
          <p:nvPr userDrawn="1"/>
        </p:nvSpPr>
        <p:spPr bwMode="auto">
          <a:xfrm>
            <a:off x="517319" y="490534"/>
            <a:ext cx="1267005" cy="175624"/>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17891722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with photo background l">
    <p:bg>
      <p:bgPr>
        <a:solidFill>
          <a:schemeClr val="bg1"/>
        </a:solidFill>
        <a:effectLst/>
      </p:bgPr>
    </p:bg>
    <p:spTree>
      <p:nvGrpSpPr>
        <p:cNvPr id="1" name=""/>
        <p:cNvGrpSpPr/>
        <p:nvPr/>
      </p:nvGrpSpPr>
      <p:grpSpPr>
        <a:xfrm>
          <a:off x="0" y="0"/>
          <a:ext cx="0" cy="0"/>
          <a:chOff x="0" y="0"/>
          <a:chExt cx="0" cy="0"/>
        </a:xfrm>
      </p:grpSpPr>
      <p:sp>
        <p:nvSpPr>
          <p:cNvPr id="61" name="Picture Placeholder 6"/>
          <p:cNvSpPr>
            <a:spLocks noGrp="1"/>
          </p:cNvSpPr>
          <p:nvPr>
            <p:ph type="pic" sz="quarter" idx="12" hasCustomPrompt="1"/>
          </p:nvPr>
        </p:nvSpPr>
        <p:spPr>
          <a:xfrm>
            <a:off x="0" y="-1588"/>
            <a:ext cx="12192000" cy="6858000"/>
          </a:xfrm>
          <a:prstGeom prst="rect">
            <a:avLst/>
          </a:prstGeom>
          <a:solidFill>
            <a:schemeClr val="accent4"/>
          </a:solidFill>
        </p:spPr>
        <p:txBody>
          <a:bodyPr anchor="ctr">
            <a:normAutofit/>
          </a:bodyPr>
          <a:lstStyle>
            <a:lvl1pPr marL="0" indent="0" algn="l">
              <a:buNone/>
              <a:defRPr sz="1800" b="1" baseline="0"/>
            </a:lvl1pPr>
          </a:lstStyle>
          <a:p>
            <a:r>
              <a:rPr lang="en-GB" noProof="0"/>
              <a:t>                                       Insert your photo here &gt;</a:t>
            </a:r>
          </a:p>
        </p:txBody>
      </p:sp>
      <p:sp>
        <p:nvSpPr>
          <p:cNvPr id="86" name="Freeform 31"/>
          <p:cNvSpPr>
            <a:spLocks/>
          </p:cNvSpPr>
          <p:nvPr userDrawn="1"/>
        </p:nvSpPr>
        <p:spPr bwMode="auto">
          <a:xfrm>
            <a:off x="38109" y="298464"/>
            <a:ext cx="12112625" cy="6257925"/>
          </a:xfrm>
          <a:custGeom>
            <a:avLst/>
            <a:gdLst>
              <a:gd name="T0" fmla="*/ 0 w 7630"/>
              <a:gd name="T1" fmla="*/ 1263 h 3942"/>
              <a:gd name="T2" fmla="*/ 0 w 7630"/>
              <a:gd name="T3" fmla="*/ 3942 h 3942"/>
              <a:gd name="T4" fmla="*/ 7630 w 7630"/>
              <a:gd name="T5" fmla="*/ 3942 h 3942"/>
              <a:gd name="T6" fmla="*/ 7630 w 7630"/>
              <a:gd name="T7" fmla="*/ 0 h 3942"/>
            </a:gdLst>
            <a:ahLst/>
            <a:cxnLst>
              <a:cxn ang="0">
                <a:pos x="T0" y="T1"/>
              </a:cxn>
              <a:cxn ang="0">
                <a:pos x="T2" y="T3"/>
              </a:cxn>
              <a:cxn ang="0">
                <a:pos x="T4" y="T5"/>
              </a:cxn>
              <a:cxn ang="0">
                <a:pos x="T6" y="T7"/>
              </a:cxn>
            </a:cxnLst>
            <a:rect l="0" t="0" r="r" b="b"/>
            <a:pathLst>
              <a:path w="7630" h="3942">
                <a:moveTo>
                  <a:pt x="0" y="1263"/>
                </a:moveTo>
                <a:lnTo>
                  <a:pt x="0" y="3942"/>
                </a:lnTo>
                <a:lnTo>
                  <a:pt x="7630" y="3942"/>
                </a:lnTo>
                <a:lnTo>
                  <a:pt x="763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9" name="Text Placeholder 97"/>
          <p:cNvSpPr>
            <a:spLocks noGrp="1"/>
          </p:cNvSpPr>
          <p:nvPr>
            <p:ph type="body" sz="quarter" idx="15" hasCustomPrompt="1"/>
          </p:nvPr>
        </p:nvSpPr>
        <p:spPr>
          <a:xfrm>
            <a:off x="7970109" y="5495997"/>
            <a:ext cx="3541587" cy="1058862"/>
          </a:xfrm>
          <a:prstGeom prst="rect">
            <a:avLst/>
          </a:prstGeom>
        </p:spPr>
        <p:txBody>
          <a:bodyPr anchor="b">
            <a:normAutofit/>
          </a:bodyPr>
          <a:lstStyle>
            <a:lvl1pPr marL="0" indent="0" algn="r">
              <a:lnSpc>
                <a:spcPct val="100000"/>
              </a:lnSpc>
              <a:spcBef>
                <a:spcPts val="0"/>
              </a:spcBef>
              <a:buNone/>
              <a:defRPr sz="1200" baseline="0">
                <a:solidFill>
                  <a:schemeClr val="bg1"/>
                </a:solidFill>
              </a:defRPr>
            </a:lvl1pPr>
          </a:lstStyle>
          <a:p>
            <a:pPr lvl="0"/>
            <a:r>
              <a:rPr lang="en-GB" noProof="0"/>
              <a:t>Insert Author, </a:t>
            </a:r>
            <a:br>
              <a:rPr lang="en-GB" noProof="0"/>
            </a:br>
            <a:r>
              <a:rPr lang="en-GB" noProof="0"/>
              <a:t>department, </a:t>
            </a:r>
            <a:br>
              <a:rPr lang="en-GB" noProof="0"/>
            </a:br>
            <a:r>
              <a:rPr lang="en-GB" noProof="0"/>
              <a:t>date, place</a:t>
            </a:r>
          </a:p>
        </p:txBody>
      </p:sp>
      <p:sp>
        <p:nvSpPr>
          <p:cNvPr id="31" name="Title 1"/>
          <p:cNvSpPr>
            <a:spLocks noGrp="1"/>
          </p:cNvSpPr>
          <p:nvPr>
            <p:ph type="title" hasCustomPrompt="1"/>
          </p:nvPr>
        </p:nvSpPr>
        <p:spPr>
          <a:xfrm>
            <a:off x="6022110" y="2458245"/>
            <a:ext cx="5489593" cy="1727779"/>
          </a:xfrm>
        </p:spPr>
        <p:txBody>
          <a:bodyPr anchor="b"/>
          <a:lstStyle>
            <a:lvl1pPr algn="r">
              <a:lnSpc>
                <a:spcPct val="100000"/>
              </a:lnSpc>
              <a:defRPr baseline="0">
                <a:solidFill>
                  <a:schemeClr val="bg1"/>
                </a:solidFill>
                <a:latin typeface="+mj-lt"/>
              </a:defRPr>
            </a:lvl1pPr>
          </a:lstStyle>
          <a:p>
            <a:r>
              <a:rPr lang="en-GB" noProof="0"/>
              <a:t>Add your title here</a:t>
            </a:r>
          </a:p>
        </p:txBody>
      </p:sp>
      <p:sp>
        <p:nvSpPr>
          <p:cNvPr id="32" name="Text Placeholder 19"/>
          <p:cNvSpPr>
            <a:spLocks noGrp="1"/>
          </p:cNvSpPr>
          <p:nvPr>
            <p:ph type="body" sz="quarter" idx="13" hasCustomPrompt="1"/>
          </p:nvPr>
        </p:nvSpPr>
        <p:spPr>
          <a:xfrm>
            <a:off x="6021664" y="4373324"/>
            <a:ext cx="5490033" cy="498992"/>
          </a:xfrm>
          <a:prstGeom prst="rect">
            <a:avLst/>
          </a:prstGeom>
        </p:spPr>
        <p:txBody>
          <a:bodyPr>
            <a:noAutofit/>
          </a:bodyPr>
          <a:lstStyle>
            <a:lvl1pPr marL="0" indent="0" algn="r">
              <a:lnSpc>
                <a:spcPct val="100000"/>
              </a:lnSpc>
              <a:buNone/>
              <a:defRPr sz="1800" baseline="0">
                <a:solidFill>
                  <a:schemeClr val="bg1"/>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GB" noProof="0"/>
              <a:t>Insert your subheading here to support your heading</a:t>
            </a:r>
          </a:p>
        </p:txBody>
      </p:sp>
      <p:sp>
        <p:nvSpPr>
          <p:cNvPr id="23"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0" name="Freeform 5"/>
          <p:cNvSpPr>
            <a:spLocks noEditPoints="1"/>
          </p:cNvSpPr>
          <p:nvPr userDrawn="1"/>
        </p:nvSpPr>
        <p:spPr bwMode="auto">
          <a:xfrm>
            <a:off x="517319" y="490534"/>
            <a:ext cx="1267005" cy="175624"/>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7173529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 with photo l">
    <p:bg>
      <p:bgPr>
        <a:solidFill>
          <a:schemeClr val="bg1"/>
        </a:solidFill>
        <a:effectLst/>
      </p:bgPr>
    </p:bg>
    <p:spTree>
      <p:nvGrpSpPr>
        <p:cNvPr id="1" name=""/>
        <p:cNvGrpSpPr/>
        <p:nvPr/>
      </p:nvGrpSpPr>
      <p:grpSpPr>
        <a:xfrm>
          <a:off x="0" y="0"/>
          <a:ext cx="0" cy="0"/>
          <a:chOff x="0" y="0"/>
          <a:chExt cx="0" cy="0"/>
        </a:xfrm>
      </p:grpSpPr>
      <p:sp>
        <p:nvSpPr>
          <p:cNvPr id="86" name="Freeform 31"/>
          <p:cNvSpPr>
            <a:spLocks/>
          </p:cNvSpPr>
          <p:nvPr userDrawn="1"/>
        </p:nvSpPr>
        <p:spPr bwMode="auto">
          <a:xfrm>
            <a:off x="38109" y="298464"/>
            <a:ext cx="12112625" cy="6257925"/>
          </a:xfrm>
          <a:custGeom>
            <a:avLst/>
            <a:gdLst>
              <a:gd name="T0" fmla="*/ 0 w 7630"/>
              <a:gd name="T1" fmla="*/ 1263 h 3942"/>
              <a:gd name="T2" fmla="*/ 0 w 7630"/>
              <a:gd name="T3" fmla="*/ 3942 h 3942"/>
              <a:gd name="T4" fmla="*/ 7630 w 7630"/>
              <a:gd name="T5" fmla="*/ 3942 h 3942"/>
              <a:gd name="T6" fmla="*/ 7630 w 7630"/>
              <a:gd name="T7" fmla="*/ 0 h 3942"/>
            </a:gdLst>
            <a:ahLst/>
            <a:cxnLst>
              <a:cxn ang="0">
                <a:pos x="T0" y="T1"/>
              </a:cxn>
              <a:cxn ang="0">
                <a:pos x="T2" y="T3"/>
              </a:cxn>
              <a:cxn ang="0">
                <a:pos x="T4" y="T5"/>
              </a:cxn>
              <a:cxn ang="0">
                <a:pos x="T6" y="T7"/>
              </a:cxn>
            </a:cxnLst>
            <a:rect l="0" t="0" r="r" b="b"/>
            <a:pathLst>
              <a:path w="7630" h="3942">
                <a:moveTo>
                  <a:pt x="0" y="1263"/>
                </a:moveTo>
                <a:lnTo>
                  <a:pt x="0" y="3942"/>
                </a:lnTo>
                <a:lnTo>
                  <a:pt x="7630" y="3942"/>
                </a:lnTo>
                <a:lnTo>
                  <a:pt x="763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95" name="Title 1"/>
          <p:cNvSpPr>
            <a:spLocks noGrp="1"/>
          </p:cNvSpPr>
          <p:nvPr>
            <p:ph type="title" hasCustomPrompt="1"/>
          </p:nvPr>
        </p:nvSpPr>
        <p:spPr>
          <a:xfrm>
            <a:off x="576472" y="938463"/>
            <a:ext cx="5956600" cy="1092485"/>
          </a:xfrm>
        </p:spPr>
        <p:txBody>
          <a:bodyPr anchor="b"/>
          <a:lstStyle>
            <a:lvl1pPr>
              <a:lnSpc>
                <a:spcPct val="100000"/>
              </a:lnSpc>
              <a:defRPr baseline="0">
                <a:solidFill>
                  <a:schemeClr val="tx2"/>
                </a:solidFill>
                <a:latin typeface="+mj-lt"/>
              </a:defRPr>
            </a:lvl1pPr>
          </a:lstStyle>
          <a:p>
            <a:r>
              <a:rPr lang="en-GB" noProof="0"/>
              <a:t>Add your title here</a:t>
            </a:r>
          </a:p>
        </p:txBody>
      </p:sp>
      <p:sp>
        <p:nvSpPr>
          <p:cNvPr id="96" name="Text Placeholder 19"/>
          <p:cNvSpPr>
            <a:spLocks noGrp="1"/>
          </p:cNvSpPr>
          <p:nvPr>
            <p:ph type="body" sz="quarter" idx="13" hasCustomPrompt="1"/>
          </p:nvPr>
        </p:nvSpPr>
        <p:spPr>
          <a:xfrm>
            <a:off x="576265" y="2277861"/>
            <a:ext cx="5957349" cy="864000"/>
          </a:xfrm>
          <a:prstGeom prst="rect">
            <a:avLst/>
          </a:prstGeom>
        </p:spPr>
        <p:txBody>
          <a:bodyPr>
            <a:noAutofit/>
          </a:bodyPr>
          <a:lstStyle>
            <a:lvl1pPr marL="0" indent="0">
              <a:lnSpc>
                <a:spcPct val="100000"/>
              </a:lnSpc>
              <a:buNone/>
              <a:defRPr sz="2400" baseline="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GB" noProof="0"/>
              <a:t>Insert your subheading here to support your heading</a:t>
            </a:r>
          </a:p>
        </p:txBody>
      </p:sp>
      <p:sp>
        <p:nvSpPr>
          <p:cNvPr id="9" name="Text Placeholder 97"/>
          <p:cNvSpPr>
            <a:spLocks noGrp="1"/>
          </p:cNvSpPr>
          <p:nvPr>
            <p:ph type="body" sz="quarter" idx="15" hasCustomPrompt="1"/>
          </p:nvPr>
        </p:nvSpPr>
        <p:spPr>
          <a:xfrm>
            <a:off x="576481" y="5513064"/>
            <a:ext cx="2619201" cy="1058862"/>
          </a:xfrm>
          <a:prstGeom prst="rect">
            <a:avLst/>
          </a:prstGeom>
        </p:spPr>
        <p:txBody>
          <a:bodyPr anchor="b">
            <a:normAutofit/>
          </a:bodyPr>
          <a:lstStyle>
            <a:lvl1pPr marL="0" indent="0">
              <a:lnSpc>
                <a:spcPct val="100000"/>
              </a:lnSpc>
              <a:spcBef>
                <a:spcPts val="0"/>
              </a:spcBef>
              <a:buNone/>
              <a:defRPr sz="1200" baseline="0">
                <a:solidFill>
                  <a:srgbClr val="323232"/>
                </a:solidFill>
              </a:defRPr>
            </a:lvl1pPr>
          </a:lstStyle>
          <a:p>
            <a:pPr lvl="0"/>
            <a:r>
              <a:rPr lang="en-GB" noProof="0"/>
              <a:t>Insert Author, </a:t>
            </a:r>
            <a:br>
              <a:rPr lang="en-GB" noProof="0"/>
            </a:br>
            <a:r>
              <a:rPr lang="en-GB" noProof="0"/>
              <a:t>department, </a:t>
            </a:r>
            <a:br>
              <a:rPr lang="en-GB" noProof="0"/>
            </a:br>
            <a:r>
              <a:rPr lang="en-GB" noProof="0"/>
              <a:t>date, place</a:t>
            </a:r>
          </a:p>
        </p:txBody>
      </p:sp>
      <p:sp>
        <p:nvSpPr>
          <p:cNvPr id="19"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US" noProof="0"/>
              <a:t>© Amadeus IT Group and its affiliates and subsidiaries</a:t>
            </a:r>
            <a:endParaRPr lang="en-GB" noProof="0"/>
          </a:p>
        </p:txBody>
      </p:sp>
      <p:sp>
        <p:nvSpPr>
          <p:cNvPr id="11" name="Marcador de posición de imagen 17"/>
          <p:cNvSpPr>
            <a:spLocks noGrp="1"/>
          </p:cNvSpPr>
          <p:nvPr>
            <p:ph type="pic" sz="quarter" idx="16" hasCustomPrompt="1"/>
          </p:nvPr>
        </p:nvSpPr>
        <p:spPr>
          <a:xfrm>
            <a:off x="6487016" y="1433383"/>
            <a:ext cx="5708828" cy="5424615"/>
          </a:xfrm>
          <a:custGeom>
            <a:avLst/>
            <a:gdLst>
              <a:gd name="connsiteX0" fmla="*/ 5637046 w 7139966"/>
              <a:gd name="connsiteY0" fmla="*/ 946 h 5750830"/>
              <a:gd name="connsiteX1" fmla="*/ 6707626 w 7139966"/>
              <a:gd name="connsiteY1" fmla="*/ 810791 h 5750830"/>
              <a:gd name="connsiteX2" fmla="*/ 7139966 w 7139966"/>
              <a:gd name="connsiteY2" fmla="*/ 2214518 h 5750830"/>
              <a:gd name="connsiteX3" fmla="*/ 7139966 w 7139966"/>
              <a:gd name="connsiteY3" fmla="*/ 5750830 h 5750830"/>
              <a:gd name="connsiteX4" fmla="*/ 1951889 w 7139966"/>
              <a:gd name="connsiteY4" fmla="*/ 5750830 h 5750830"/>
              <a:gd name="connsiteX5" fmla="*/ 384658 w 7139966"/>
              <a:gd name="connsiteY5" fmla="*/ 4842007 h 5750830"/>
              <a:gd name="connsiteX6" fmla="*/ 96431 w 7139966"/>
              <a:gd name="connsiteY6" fmla="*/ 3690231 h 5750830"/>
              <a:gd name="connsiteX7" fmla="*/ 96431 w 7139966"/>
              <a:gd name="connsiteY7" fmla="*/ 2556452 h 5750830"/>
              <a:gd name="connsiteX8" fmla="*/ 1384443 w 7139966"/>
              <a:gd name="connsiteY8" fmla="*/ 1611635 h 5750830"/>
              <a:gd name="connsiteX9" fmla="*/ 5293515 w 7139966"/>
              <a:gd name="connsiteY9" fmla="*/ 72935 h 5750830"/>
              <a:gd name="connsiteX10" fmla="*/ 5637046 w 7139966"/>
              <a:gd name="connsiteY10" fmla="*/ 946 h 575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9966" h="5750830">
                <a:moveTo>
                  <a:pt x="5637046" y="946"/>
                </a:moveTo>
                <a:cubicBezTo>
                  <a:pt x="6121252" y="-19930"/>
                  <a:pt x="6539307" y="306327"/>
                  <a:pt x="6707626" y="810791"/>
                </a:cubicBezTo>
                <a:cubicBezTo>
                  <a:pt x="6707626" y="810791"/>
                  <a:pt x="6707626" y="810791"/>
                  <a:pt x="7139966" y="2214518"/>
                </a:cubicBezTo>
                <a:lnTo>
                  <a:pt x="7139966" y="5750830"/>
                </a:lnTo>
                <a:cubicBezTo>
                  <a:pt x="7139966" y="5750830"/>
                  <a:pt x="7139966" y="5750830"/>
                  <a:pt x="1951889" y="5750830"/>
                </a:cubicBezTo>
                <a:cubicBezTo>
                  <a:pt x="1357422" y="5633853"/>
                  <a:pt x="555792" y="5543871"/>
                  <a:pt x="384658" y="4842007"/>
                </a:cubicBezTo>
                <a:cubicBezTo>
                  <a:pt x="384658" y="4842007"/>
                  <a:pt x="384658" y="4842007"/>
                  <a:pt x="96431" y="3690231"/>
                </a:cubicBezTo>
                <a:cubicBezTo>
                  <a:pt x="6360" y="3303306"/>
                  <a:pt x="-65696" y="2943376"/>
                  <a:pt x="96431" y="2556452"/>
                </a:cubicBezTo>
                <a:cubicBezTo>
                  <a:pt x="312601" y="2025555"/>
                  <a:pt x="880047" y="1827593"/>
                  <a:pt x="1384443" y="1611635"/>
                </a:cubicBezTo>
                <a:cubicBezTo>
                  <a:pt x="1384443" y="1611635"/>
                  <a:pt x="1384443" y="1611635"/>
                  <a:pt x="5293515" y="72935"/>
                </a:cubicBezTo>
                <a:cubicBezTo>
                  <a:pt x="5410044" y="29068"/>
                  <a:pt x="5525307" y="5764"/>
                  <a:pt x="5637046" y="946"/>
                </a:cubicBezTo>
                <a:close/>
              </a:path>
            </a:pathLst>
          </a:custGeom>
          <a:solidFill>
            <a:schemeClr val="accent4"/>
          </a:solidFill>
        </p:spPr>
        <p:txBody>
          <a:bodyPr wrap="square" anchor="ctr">
            <a:noAutofit/>
          </a:bodyPr>
          <a:lstStyle>
            <a:lvl1pPr marL="0" indent="0" algn="ctr">
              <a:buNone/>
              <a:defRPr/>
            </a:lvl1pPr>
          </a:lstStyle>
          <a:p>
            <a:br>
              <a:rPr lang="en-GB" noProof="0"/>
            </a:br>
            <a:br>
              <a:rPr lang="en-GB" noProof="0"/>
            </a:br>
            <a:br>
              <a:rPr lang="en-GB" noProof="0"/>
            </a:br>
            <a:br>
              <a:rPr lang="en-GB" noProof="0"/>
            </a:br>
            <a:r>
              <a:rPr lang="en-GB" noProof="0"/>
              <a:t>Insert your picture here</a:t>
            </a:r>
          </a:p>
        </p:txBody>
      </p:sp>
      <p:sp>
        <p:nvSpPr>
          <p:cNvPr id="10" name="Freeform 5"/>
          <p:cNvSpPr>
            <a:spLocks noEditPoints="1"/>
          </p:cNvSpPr>
          <p:nvPr userDrawn="1"/>
        </p:nvSpPr>
        <p:spPr bwMode="auto">
          <a:xfrm>
            <a:off x="517319" y="490534"/>
            <a:ext cx="1267005" cy="175624"/>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38631556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with photo ll">
    <p:bg>
      <p:bgPr>
        <a:solidFill>
          <a:schemeClr val="bg1"/>
        </a:solidFill>
        <a:effectLst/>
      </p:bgPr>
    </p:bg>
    <p:spTree>
      <p:nvGrpSpPr>
        <p:cNvPr id="1" name=""/>
        <p:cNvGrpSpPr/>
        <p:nvPr/>
      </p:nvGrpSpPr>
      <p:grpSpPr>
        <a:xfrm>
          <a:off x="0" y="0"/>
          <a:ext cx="0" cy="0"/>
          <a:chOff x="0" y="0"/>
          <a:chExt cx="0" cy="0"/>
        </a:xfrm>
      </p:grpSpPr>
      <p:sp>
        <p:nvSpPr>
          <p:cNvPr id="50" name="Rectangle 49"/>
          <p:cNvSpPr/>
          <p:nvPr userDrawn="1"/>
        </p:nvSpPr>
        <p:spPr>
          <a:xfrm>
            <a:off x="-6348" y="0"/>
            <a:ext cx="12198351" cy="6858000"/>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sp>
        <p:nvSpPr>
          <p:cNvPr id="86" name="Freeform 31"/>
          <p:cNvSpPr>
            <a:spLocks/>
          </p:cNvSpPr>
          <p:nvPr userDrawn="1"/>
        </p:nvSpPr>
        <p:spPr bwMode="auto">
          <a:xfrm>
            <a:off x="38109" y="298464"/>
            <a:ext cx="12112625" cy="6257925"/>
          </a:xfrm>
          <a:custGeom>
            <a:avLst/>
            <a:gdLst>
              <a:gd name="T0" fmla="*/ 0 w 7630"/>
              <a:gd name="T1" fmla="*/ 1263 h 3942"/>
              <a:gd name="T2" fmla="*/ 0 w 7630"/>
              <a:gd name="T3" fmla="*/ 3942 h 3942"/>
              <a:gd name="T4" fmla="*/ 7630 w 7630"/>
              <a:gd name="T5" fmla="*/ 3942 h 3942"/>
              <a:gd name="T6" fmla="*/ 7630 w 7630"/>
              <a:gd name="T7" fmla="*/ 0 h 3942"/>
            </a:gdLst>
            <a:ahLst/>
            <a:cxnLst>
              <a:cxn ang="0">
                <a:pos x="T0" y="T1"/>
              </a:cxn>
              <a:cxn ang="0">
                <a:pos x="T2" y="T3"/>
              </a:cxn>
              <a:cxn ang="0">
                <a:pos x="T4" y="T5"/>
              </a:cxn>
              <a:cxn ang="0">
                <a:pos x="T6" y="T7"/>
              </a:cxn>
            </a:cxnLst>
            <a:rect l="0" t="0" r="r" b="b"/>
            <a:pathLst>
              <a:path w="7630" h="3942">
                <a:moveTo>
                  <a:pt x="0" y="1263"/>
                </a:moveTo>
                <a:lnTo>
                  <a:pt x="0" y="3942"/>
                </a:lnTo>
                <a:lnTo>
                  <a:pt x="7630" y="3942"/>
                </a:lnTo>
                <a:lnTo>
                  <a:pt x="763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14" name="Title 1"/>
          <p:cNvSpPr>
            <a:spLocks noGrp="1"/>
          </p:cNvSpPr>
          <p:nvPr>
            <p:ph type="title" hasCustomPrompt="1"/>
          </p:nvPr>
        </p:nvSpPr>
        <p:spPr>
          <a:xfrm>
            <a:off x="6807837" y="1160165"/>
            <a:ext cx="4601584" cy="1325563"/>
          </a:xfrm>
        </p:spPr>
        <p:txBody>
          <a:bodyPr anchor="b"/>
          <a:lstStyle>
            <a:lvl1pPr algn="r">
              <a:lnSpc>
                <a:spcPct val="100000"/>
              </a:lnSpc>
              <a:defRPr baseline="0">
                <a:solidFill>
                  <a:schemeClr val="bg1"/>
                </a:solidFill>
                <a:latin typeface="+mj-lt"/>
              </a:defRPr>
            </a:lvl1pPr>
          </a:lstStyle>
          <a:p>
            <a:r>
              <a:rPr lang="en-GB" noProof="0"/>
              <a:t>Add your title here</a:t>
            </a:r>
          </a:p>
        </p:txBody>
      </p:sp>
      <p:sp>
        <p:nvSpPr>
          <p:cNvPr id="15" name="Text Placeholder 19"/>
          <p:cNvSpPr>
            <a:spLocks noGrp="1"/>
          </p:cNvSpPr>
          <p:nvPr>
            <p:ph type="body" sz="quarter" idx="13" hasCustomPrompt="1"/>
          </p:nvPr>
        </p:nvSpPr>
        <p:spPr>
          <a:xfrm>
            <a:off x="6807261" y="2698787"/>
            <a:ext cx="4602163" cy="978910"/>
          </a:xfrm>
          <a:prstGeom prst="rect">
            <a:avLst/>
          </a:prstGeom>
        </p:spPr>
        <p:txBody>
          <a:bodyPr>
            <a:noAutofit/>
          </a:bodyPr>
          <a:lstStyle>
            <a:lvl1pPr marL="0" indent="0" algn="r">
              <a:lnSpc>
                <a:spcPct val="100000"/>
              </a:lnSpc>
              <a:buNone/>
              <a:defRPr sz="2400" baseline="0">
                <a:solidFill>
                  <a:schemeClr val="bg1"/>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GB" noProof="0"/>
              <a:t>Insert your subheading here to support your heading</a:t>
            </a:r>
          </a:p>
        </p:txBody>
      </p:sp>
      <p:sp>
        <p:nvSpPr>
          <p:cNvPr id="9" name="Text Placeholder 97"/>
          <p:cNvSpPr>
            <a:spLocks noGrp="1"/>
          </p:cNvSpPr>
          <p:nvPr>
            <p:ph type="body" sz="quarter" idx="15" hasCustomPrompt="1"/>
          </p:nvPr>
        </p:nvSpPr>
        <p:spPr>
          <a:xfrm>
            <a:off x="8790229" y="5513064"/>
            <a:ext cx="2619201" cy="1058862"/>
          </a:xfrm>
          <a:prstGeom prst="rect">
            <a:avLst/>
          </a:prstGeom>
        </p:spPr>
        <p:txBody>
          <a:bodyPr anchor="b">
            <a:normAutofit/>
          </a:bodyPr>
          <a:lstStyle>
            <a:lvl1pPr marL="0" indent="0" algn="r">
              <a:lnSpc>
                <a:spcPct val="100000"/>
              </a:lnSpc>
              <a:spcBef>
                <a:spcPts val="0"/>
              </a:spcBef>
              <a:buNone/>
              <a:defRPr sz="1200" baseline="0">
                <a:solidFill>
                  <a:schemeClr val="bg1"/>
                </a:solidFill>
                <a:latin typeface="+mn-lt"/>
              </a:defRPr>
            </a:lvl1pPr>
          </a:lstStyle>
          <a:p>
            <a:pPr lvl="0"/>
            <a:r>
              <a:rPr lang="en-GB" noProof="0"/>
              <a:t>Insert Author, </a:t>
            </a:r>
            <a:br>
              <a:rPr lang="en-GB" noProof="0"/>
            </a:br>
            <a:r>
              <a:rPr lang="en-GB" noProof="0"/>
              <a:t>department, </a:t>
            </a:r>
            <a:br>
              <a:rPr lang="en-GB" noProof="0"/>
            </a:br>
            <a:r>
              <a:rPr lang="en-GB" noProof="0"/>
              <a:t>date, place</a:t>
            </a:r>
          </a:p>
        </p:txBody>
      </p:sp>
      <p:sp>
        <p:nvSpPr>
          <p:cNvPr id="19"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85000"/>
                  </a:schemeClr>
                </a:solidFill>
                <a:latin typeface="+mj-lt"/>
              </a:defRPr>
            </a:lvl1pPr>
          </a:lstStyle>
          <a:p>
            <a:r>
              <a:rPr lang="en-GB" noProof="0"/>
              <a:t>© Amadeus IT Group and its affiliates and subsidiaries</a:t>
            </a:r>
          </a:p>
        </p:txBody>
      </p:sp>
      <p:sp>
        <p:nvSpPr>
          <p:cNvPr id="12" name="Marcador de posición de imagen 34"/>
          <p:cNvSpPr>
            <a:spLocks noGrp="1"/>
          </p:cNvSpPr>
          <p:nvPr>
            <p:ph type="pic" sz="quarter" idx="16" hasCustomPrompt="1"/>
          </p:nvPr>
        </p:nvSpPr>
        <p:spPr>
          <a:xfrm>
            <a:off x="-6547" y="1160164"/>
            <a:ext cx="4999609" cy="5774817"/>
          </a:xfrm>
          <a:custGeom>
            <a:avLst/>
            <a:gdLst>
              <a:gd name="connsiteX0" fmla="*/ 5273631 w 6666145"/>
              <a:gd name="connsiteY0" fmla="*/ 726 h 6276346"/>
              <a:gd name="connsiteX1" fmla="*/ 6666145 w 6666145"/>
              <a:gd name="connsiteY1" fmla="*/ 2806264 h 6276346"/>
              <a:gd name="connsiteX2" fmla="*/ 4880200 w 6666145"/>
              <a:gd name="connsiteY2" fmla="*/ 6276346 h 6276346"/>
              <a:gd name="connsiteX3" fmla="*/ 0 w 6666145"/>
              <a:gd name="connsiteY3" fmla="*/ 6276346 h 6276346"/>
              <a:gd name="connsiteX4" fmla="*/ 0 w 6666145"/>
              <a:gd name="connsiteY4" fmla="*/ 1755562 h 6276346"/>
              <a:gd name="connsiteX5" fmla="*/ 4956345 w 6666145"/>
              <a:gd name="connsiteY5" fmla="*/ 48171 h 6276346"/>
              <a:gd name="connsiteX6" fmla="*/ 5273631 w 6666145"/>
              <a:gd name="connsiteY6" fmla="*/ 726 h 627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6145" h="6276346">
                <a:moveTo>
                  <a:pt x="5273631" y="726"/>
                </a:moveTo>
                <a:cubicBezTo>
                  <a:pt x="6239757" y="42460"/>
                  <a:pt x="6666145" y="1872859"/>
                  <a:pt x="6666145" y="2806264"/>
                </a:cubicBezTo>
                <a:cubicBezTo>
                  <a:pt x="6666145" y="4237155"/>
                  <a:pt x="5960074" y="5502145"/>
                  <a:pt x="4880200" y="6276346"/>
                </a:cubicBezTo>
                <a:cubicBezTo>
                  <a:pt x="4880200" y="6276346"/>
                  <a:pt x="4880200" y="6276346"/>
                  <a:pt x="0" y="6276346"/>
                </a:cubicBezTo>
                <a:cubicBezTo>
                  <a:pt x="0" y="6276346"/>
                  <a:pt x="0" y="6276346"/>
                  <a:pt x="0" y="1755562"/>
                </a:cubicBezTo>
                <a:cubicBezTo>
                  <a:pt x="0" y="1755562"/>
                  <a:pt x="0" y="1755562"/>
                  <a:pt x="4956345" y="48171"/>
                </a:cubicBezTo>
                <a:cubicBezTo>
                  <a:pt x="5067966" y="11233"/>
                  <a:pt x="5173687" y="-3592"/>
                  <a:pt x="5273631" y="726"/>
                </a:cubicBezTo>
                <a:close/>
              </a:path>
            </a:pathLst>
          </a:custGeom>
          <a:solidFill>
            <a:schemeClr val="accent4"/>
          </a:solidFill>
        </p:spPr>
        <p:txBody>
          <a:bodyPr wrap="square" anchor="ctr">
            <a:noAutofit/>
          </a:bodyPr>
          <a:lstStyle>
            <a:lvl1pPr marL="0" indent="0" algn="ctr">
              <a:buNone/>
              <a:defRPr baseline="0"/>
            </a:lvl1pPr>
          </a:lstStyle>
          <a:p>
            <a:br>
              <a:rPr lang="en-GB" noProof="0"/>
            </a:br>
            <a:br>
              <a:rPr lang="en-GB" noProof="0"/>
            </a:br>
            <a:br>
              <a:rPr lang="en-GB" noProof="0"/>
            </a:br>
            <a:br>
              <a:rPr lang="en-GB" noProof="0"/>
            </a:br>
            <a:r>
              <a:rPr lang="en-GB" noProof="0"/>
              <a:t>Insert your picture here</a:t>
            </a:r>
          </a:p>
        </p:txBody>
      </p:sp>
      <p:sp>
        <p:nvSpPr>
          <p:cNvPr id="10" name="Freeform 5"/>
          <p:cNvSpPr>
            <a:spLocks noEditPoints="1"/>
          </p:cNvSpPr>
          <p:nvPr userDrawn="1"/>
        </p:nvSpPr>
        <p:spPr bwMode="auto">
          <a:xfrm>
            <a:off x="517319" y="490534"/>
            <a:ext cx="1267005" cy="175624"/>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32163031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NO photo ll">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6348" y="0"/>
            <a:ext cx="12198351" cy="6858000"/>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sp>
        <p:nvSpPr>
          <p:cNvPr id="11" name="Freeform 5"/>
          <p:cNvSpPr>
            <a:spLocks/>
          </p:cNvSpPr>
          <p:nvPr userDrawn="1"/>
        </p:nvSpPr>
        <p:spPr bwMode="auto">
          <a:xfrm>
            <a:off x="3081003" y="996683"/>
            <a:ext cx="8241679" cy="5879190"/>
          </a:xfrm>
          <a:custGeom>
            <a:avLst/>
            <a:gdLst>
              <a:gd name="T0" fmla="*/ 1104 w 1265"/>
              <a:gd name="T1" fmla="*/ 110 h 903"/>
              <a:gd name="T2" fmla="*/ 427 w 1265"/>
              <a:gd name="T3" fmla="*/ 25 h 903"/>
              <a:gd name="T4" fmla="*/ 169 w 1265"/>
              <a:gd name="T5" fmla="*/ 59 h 903"/>
              <a:gd name="T6" fmla="*/ 169 w 1265"/>
              <a:gd name="T7" fmla="*/ 59 h 903"/>
              <a:gd name="T8" fmla="*/ 169 w 1265"/>
              <a:gd name="T9" fmla="*/ 59 h 903"/>
              <a:gd name="T10" fmla="*/ 82 w 1265"/>
              <a:gd name="T11" fmla="*/ 221 h 903"/>
              <a:gd name="T12" fmla="*/ 32 w 1265"/>
              <a:gd name="T13" fmla="*/ 407 h 903"/>
              <a:gd name="T14" fmla="*/ 190 w 1265"/>
              <a:gd name="T15" fmla="*/ 663 h 903"/>
              <a:gd name="T16" fmla="*/ 489 w 1265"/>
              <a:gd name="T17" fmla="*/ 903 h 903"/>
              <a:gd name="T18" fmla="*/ 1129 w 1265"/>
              <a:gd name="T19" fmla="*/ 903 h 903"/>
              <a:gd name="T20" fmla="*/ 1247 w 1265"/>
              <a:gd name="T21" fmla="*/ 327 h 903"/>
              <a:gd name="T22" fmla="*/ 1104 w 1265"/>
              <a:gd name="T23" fmla="*/ 11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5" h="903">
                <a:moveTo>
                  <a:pt x="1104" y="110"/>
                </a:moveTo>
                <a:cubicBezTo>
                  <a:pt x="427" y="25"/>
                  <a:pt x="427" y="25"/>
                  <a:pt x="427" y="25"/>
                </a:cubicBezTo>
                <a:cubicBezTo>
                  <a:pt x="338" y="16"/>
                  <a:pt x="243" y="0"/>
                  <a:pt x="169" y="59"/>
                </a:cubicBezTo>
                <a:cubicBezTo>
                  <a:pt x="169" y="59"/>
                  <a:pt x="169" y="59"/>
                  <a:pt x="169" y="59"/>
                </a:cubicBezTo>
                <a:cubicBezTo>
                  <a:pt x="169" y="59"/>
                  <a:pt x="169" y="59"/>
                  <a:pt x="169" y="59"/>
                </a:cubicBezTo>
                <a:cubicBezTo>
                  <a:pt x="117" y="101"/>
                  <a:pt x="99" y="158"/>
                  <a:pt x="82" y="221"/>
                </a:cubicBezTo>
                <a:cubicBezTo>
                  <a:pt x="32" y="407"/>
                  <a:pt x="32" y="407"/>
                  <a:pt x="32" y="407"/>
                </a:cubicBezTo>
                <a:cubicBezTo>
                  <a:pt x="0" y="523"/>
                  <a:pt x="113" y="599"/>
                  <a:pt x="190" y="663"/>
                </a:cubicBezTo>
                <a:cubicBezTo>
                  <a:pt x="190" y="663"/>
                  <a:pt x="355" y="796"/>
                  <a:pt x="489" y="903"/>
                </a:cubicBezTo>
                <a:cubicBezTo>
                  <a:pt x="1129" y="903"/>
                  <a:pt x="1129" y="903"/>
                  <a:pt x="1129" y="903"/>
                </a:cubicBezTo>
                <a:cubicBezTo>
                  <a:pt x="1247" y="327"/>
                  <a:pt x="1247" y="327"/>
                  <a:pt x="1247" y="327"/>
                </a:cubicBezTo>
                <a:cubicBezTo>
                  <a:pt x="1265" y="222"/>
                  <a:pt x="1211" y="126"/>
                  <a:pt x="1104" y="11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s-ES"/>
          </a:p>
        </p:txBody>
      </p:sp>
      <p:sp>
        <p:nvSpPr>
          <p:cNvPr id="86" name="Freeform 31"/>
          <p:cNvSpPr>
            <a:spLocks/>
          </p:cNvSpPr>
          <p:nvPr userDrawn="1"/>
        </p:nvSpPr>
        <p:spPr bwMode="auto">
          <a:xfrm>
            <a:off x="38109" y="298464"/>
            <a:ext cx="12112625" cy="6257925"/>
          </a:xfrm>
          <a:custGeom>
            <a:avLst/>
            <a:gdLst>
              <a:gd name="T0" fmla="*/ 0 w 7630"/>
              <a:gd name="T1" fmla="*/ 1263 h 3942"/>
              <a:gd name="T2" fmla="*/ 0 w 7630"/>
              <a:gd name="T3" fmla="*/ 3942 h 3942"/>
              <a:gd name="T4" fmla="*/ 7630 w 7630"/>
              <a:gd name="T5" fmla="*/ 3942 h 3942"/>
              <a:gd name="T6" fmla="*/ 7630 w 7630"/>
              <a:gd name="T7" fmla="*/ 0 h 3942"/>
            </a:gdLst>
            <a:ahLst/>
            <a:cxnLst>
              <a:cxn ang="0">
                <a:pos x="T0" y="T1"/>
              </a:cxn>
              <a:cxn ang="0">
                <a:pos x="T2" y="T3"/>
              </a:cxn>
              <a:cxn ang="0">
                <a:pos x="T4" y="T5"/>
              </a:cxn>
              <a:cxn ang="0">
                <a:pos x="T6" y="T7"/>
              </a:cxn>
            </a:cxnLst>
            <a:rect l="0" t="0" r="r" b="b"/>
            <a:pathLst>
              <a:path w="7630" h="3942">
                <a:moveTo>
                  <a:pt x="0" y="1263"/>
                </a:moveTo>
                <a:lnTo>
                  <a:pt x="0" y="3942"/>
                </a:lnTo>
                <a:lnTo>
                  <a:pt x="7630" y="3942"/>
                </a:lnTo>
                <a:lnTo>
                  <a:pt x="763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95" name="Title 1"/>
          <p:cNvSpPr>
            <a:spLocks noGrp="1"/>
          </p:cNvSpPr>
          <p:nvPr>
            <p:ph type="title" hasCustomPrompt="1"/>
          </p:nvPr>
        </p:nvSpPr>
        <p:spPr>
          <a:xfrm>
            <a:off x="2235201" y="1801092"/>
            <a:ext cx="7467796" cy="1913318"/>
          </a:xfrm>
        </p:spPr>
        <p:txBody>
          <a:bodyPr anchor="b"/>
          <a:lstStyle>
            <a:lvl1pPr algn="r">
              <a:lnSpc>
                <a:spcPct val="100000"/>
              </a:lnSpc>
              <a:defRPr baseline="0">
                <a:solidFill>
                  <a:schemeClr val="tx2"/>
                </a:solidFill>
                <a:latin typeface="+mj-lt"/>
              </a:defRPr>
            </a:lvl1pPr>
          </a:lstStyle>
          <a:p>
            <a:r>
              <a:rPr lang="en-GB" noProof="0"/>
              <a:t>Add your title here</a:t>
            </a:r>
          </a:p>
        </p:txBody>
      </p:sp>
      <p:sp>
        <p:nvSpPr>
          <p:cNvPr id="96" name="Text Placeholder 19"/>
          <p:cNvSpPr>
            <a:spLocks noGrp="1"/>
          </p:cNvSpPr>
          <p:nvPr>
            <p:ph type="body" sz="quarter" idx="13" hasCustomPrompt="1"/>
          </p:nvPr>
        </p:nvSpPr>
        <p:spPr>
          <a:xfrm>
            <a:off x="2234263" y="3961324"/>
            <a:ext cx="7468733" cy="381563"/>
          </a:xfrm>
          <a:prstGeom prst="rect">
            <a:avLst/>
          </a:prstGeom>
        </p:spPr>
        <p:txBody>
          <a:bodyPr>
            <a:noAutofit/>
          </a:bodyPr>
          <a:lstStyle>
            <a:lvl1pPr marL="0" indent="0" algn="r">
              <a:lnSpc>
                <a:spcPct val="100000"/>
              </a:lnSpc>
              <a:buNone/>
              <a:defRPr sz="2400" baseline="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GB" noProof="0"/>
              <a:t>Insert your subheading here to support your heading</a:t>
            </a:r>
          </a:p>
        </p:txBody>
      </p:sp>
      <p:sp>
        <p:nvSpPr>
          <p:cNvPr id="14" name="Text Placeholder 97"/>
          <p:cNvSpPr>
            <a:spLocks noGrp="1"/>
          </p:cNvSpPr>
          <p:nvPr>
            <p:ph type="body" sz="quarter" idx="15" hasCustomPrompt="1"/>
          </p:nvPr>
        </p:nvSpPr>
        <p:spPr>
          <a:xfrm>
            <a:off x="7083801" y="5091546"/>
            <a:ext cx="2619201" cy="1058862"/>
          </a:xfrm>
          <a:prstGeom prst="rect">
            <a:avLst/>
          </a:prstGeom>
        </p:spPr>
        <p:txBody>
          <a:bodyPr anchor="b">
            <a:normAutofit/>
          </a:bodyPr>
          <a:lstStyle>
            <a:lvl1pPr marL="0" indent="0" algn="r">
              <a:lnSpc>
                <a:spcPct val="100000"/>
              </a:lnSpc>
              <a:spcBef>
                <a:spcPts val="0"/>
              </a:spcBef>
              <a:buNone/>
              <a:defRPr sz="1200" baseline="0">
                <a:solidFill>
                  <a:srgbClr val="323232"/>
                </a:solidFill>
              </a:defRPr>
            </a:lvl1pPr>
          </a:lstStyle>
          <a:p>
            <a:pPr lvl="0"/>
            <a:r>
              <a:rPr lang="en-GB" noProof="0"/>
              <a:t>Insert Author, </a:t>
            </a:r>
            <a:br>
              <a:rPr lang="en-GB" noProof="0"/>
            </a:br>
            <a:r>
              <a:rPr lang="en-GB" noProof="0"/>
              <a:t>department, </a:t>
            </a:r>
            <a:br>
              <a:rPr lang="en-GB" noProof="0"/>
            </a:br>
            <a:r>
              <a:rPr lang="en-GB" noProof="0"/>
              <a:t>date, place</a:t>
            </a:r>
          </a:p>
        </p:txBody>
      </p:sp>
      <p:sp>
        <p:nvSpPr>
          <p:cNvPr id="21"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85000"/>
                  </a:schemeClr>
                </a:solidFill>
                <a:latin typeface="+mj-lt"/>
              </a:defRPr>
            </a:lvl1pPr>
          </a:lstStyle>
          <a:p>
            <a:r>
              <a:rPr lang="en-GB" noProof="0"/>
              <a:t>© Amadeus IT Group and its affiliates and subsidiaries</a:t>
            </a:r>
          </a:p>
        </p:txBody>
      </p:sp>
      <p:sp>
        <p:nvSpPr>
          <p:cNvPr id="10" name="Freeform 5"/>
          <p:cNvSpPr>
            <a:spLocks noEditPoints="1"/>
          </p:cNvSpPr>
          <p:nvPr userDrawn="1"/>
        </p:nvSpPr>
        <p:spPr bwMode="auto">
          <a:xfrm>
            <a:off x="517319" y="490534"/>
            <a:ext cx="1267005" cy="175624"/>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125373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NO photo ll">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6348" y="0"/>
            <a:ext cx="12198351" cy="6858000"/>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sp>
        <p:nvSpPr>
          <p:cNvPr id="11" name="Freeform 5"/>
          <p:cNvSpPr>
            <a:spLocks/>
          </p:cNvSpPr>
          <p:nvPr userDrawn="1"/>
        </p:nvSpPr>
        <p:spPr bwMode="auto">
          <a:xfrm>
            <a:off x="3081003" y="996683"/>
            <a:ext cx="8241679" cy="5879190"/>
          </a:xfrm>
          <a:custGeom>
            <a:avLst/>
            <a:gdLst>
              <a:gd name="T0" fmla="*/ 1104 w 1265"/>
              <a:gd name="T1" fmla="*/ 110 h 903"/>
              <a:gd name="T2" fmla="*/ 427 w 1265"/>
              <a:gd name="T3" fmla="*/ 25 h 903"/>
              <a:gd name="T4" fmla="*/ 169 w 1265"/>
              <a:gd name="T5" fmla="*/ 59 h 903"/>
              <a:gd name="T6" fmla="*/ 169 w 1265"/>
              <a:gd name="T7" fmla="*/ 59 h 903"/>
              <a:gd name="T8" fmla="*/ 169 w 1265"/>
              <a:gd name="T9" fmla="*/ 59 h 903"/>
              <a:gd name="T10" fmla="*/ 82 w 1265"/>
              <a:gd name="T11" fmla="*/ 221 h 903"/>
              <a:gd name="T12" fmla="*/ 32 w 1265"/>
              <a:gd name="T13" fmla="*/ 407 h 903"/>
              <a:gd name="T14" fmla="*/ 190 w 1265"/>
              <a:gd name="T15" fmla="*/ 663 h 903"/>
              <a:gd name="T16" fmla="*/ 489 w 1265"/>
              <a:gd name="T17" fmla="*/ 903 h 903"/>
              <a:gd name="T18" fmla="*/ 1129 w 1265"/>
              <a:gd name="T19" fmla="*/ 903 h 903"/>
              <a:gd name="T20" fmla="*/ 1247 w 1265"/>
              <a:gd name="T21" fmla="*/ 327 h 903"/>
              <a:gd name="T22" fmla="*/ 1104 w 1265"/>
              <a:gd name="T23" fmla="*/ 11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5" h="903">
                <a:moveTo>
                  <a:pt x="1104" y="110"/>
                </a:moveTo>
                <a:cubicBezTo>
                  <a:pt x="427" y="25"/>
                  <a:pt x="427" y="25"/>
                  <a:pt x="427" y="25"/>
                </a:cubicBezTo>
                <a:cubicBezTo>
                  <a:pt x="338" y="16"/>
                  <a:pt x="243" y="0"/>
                  <a:pt x="169" y="59"/>
                </a:cubicBezTo>
                <a:cubicBezTo>
                  <a:pt x="169" y="59"/>
                  <a:pt x="169" y="59"/>
                  <a:pt x="169" y="59"/>
                </a:cubicBezTo>
                <a:cubicBezTo>
                  <a:pt x="169" y="59"/>
                  <a:pt x="169" y="59"/>
                  <a:pt x="169" y="59"/>
                </a:cubicBezTo>
                <a:cubicBezTo>
                  <a:pt x="117" y="101"/>
                  <a:pt x="99" y="158"/>
                  <a:pt x="82" y="221"/>
                </a:cubicBezTo>
                <a:cubicBezTo>
                  <a:pt x="32" y="407"/>
                  <a:pt x="32" y="407"/>
                  <a:pt x="32" y="407"/>
                </a:cubicBezTo>
                <a:cubicBezTo>
                  <a:pt x="0" y="523"/>
                  <a:pt x="113" y="599"/>
                  <a:pt x="190" y="663"/>
                </a:cubicBezTo>
                <a:cubicBezTo>
                  <a:pt x="190" y="663"/>
                  <a:pt x="355" y="796"/>
                  <a:pt x="489" y="903"/>
                </a:cubicBezTo>
                <a:cubicBezTo>
                  <a:pt x="1129" y="903"/>
                  <a:pt x="1129" y="903"/>
                  <a:pt x="1129" y="903"/>
                </a:cubicBezTo>
                <a:cubicBezTo>
                  <a:pt x="1247" y="327"/>
                  <a:pt x="1247" y="327"/>
                  <a:pt x="1247" y="327"/>
                </a:cubicBezTo>
                <a:cubicBezTo>
                  <a:pt x="1265" y="222"/>
                  <a:pt x="1211" y="126"/>
                  <a:pt x="1104" y="11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s-ES"/>
          </a:p>
        </p:txBody>
      </p:sp>
      <p:sp>
        <p:nvSpPr>
          <p:cNvPr id="86" name="Freeform 31"/>
          <p:cNvSpPr>
            <a:spLocks/>
          </p:cNvSpPr>
          <p:nvPr userDrawn="1"/>
        </p:nvSpPr>
        <p:spPr bwMode="auto">
          <a:xfrm>
            <a:off x="38109" y="298464"/>
            <a:ext cx="12112625" cy="6257925"/>
          </a:xfrm>
          <a:custGeom>
            <a:avLst/>
            <a:gdLst>
              <a:gd name="T0" fmla="*/ 0 w 7630"/>
              <a:gd name="T1" fmla="*/ 1263 h 3942"/>
              <a:gd name="T2" fmla="*/ 0 w 7630"/>
              <a:gd name="T3" fmla="*/ 3942 h 3942"/>
              <a:gd name="T4" fmla="*/ 7630 w 7630"/>
              <a:gd name="T5" fmla="*/ 3942 h 3942"/>
              <a:gd name="T6" fmla="*/ 7630 w 7630"/>
              <a:gd name="T7" fmla="*/ 0 h 3942"/>
            </a:gdLst>
            <a:ahLst/>
            <a:cxnLst>
              <a:cxn ang="0">
                <a:pos x="T0" y="T1"/>
              </a:cxn>
              <a:cxn ang="0">
                <a:pos x="T2" y="T3"/>
              </a:cxn>
              <a:cxn ang="0">
                <a:pos x="T4" y="T5"/>
              </a:cxn>
              <a:cxn ang="0">
                <a:pos x="T6" y="T7"/>
              </a:cxn>
            </a:cxnLst>
            <a:rect l="0" t="0" r="r" b="b"/>
            <a:pathLst>
              <a:path w="7630" h="3942">
                <a:moveTo>
                  <a:pt x="0" y="1263"/>
                </a:moveTo>
                <a:lnTo>
                  <a:pt x="0" y="3942"/>
                </a:lnTo>
                <a:lnTo>
                  <a:pt x="7630" y="3942"/>
                </a:lnTo>
                <a:lnTo>
                  <a:pt x="763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95" name="Title 1"/>
          <p:cNvSpPr>
            <a:spLocks noGrp="1"/>
          </p:cNvSpPr>
          <p:nvPr>
            <p:ph type="title" hasCustomPrompt="1"/>
          </p:nvPr>
        </p:nvSpPr>
        <p:spPr>
          <a:xfrm>
            <a:off x="2235201" y="1801092"/>
            <a:ext cx="7467796" cy="1913318"/>
          </a:xfrm>
        </p:spPr>
        <p:txBody>
          <a:bodyPr anchor="b"/>
          <a:lstStyle>
            <a:lvl1pPr algn="r">
              <a:lnSpc>
                <a:spcPct val="100000"/>
              </a:lnSpc>
              <a:defRPr baseline="0">
                <a:solidFill>
                  <a:schemeClr val="tx2"/>
                </a:solidFill>
                <a:latin typeface="+mj-lt"/>
              </a:defRPr>
            </a:lvl1pPr>
          </a:lstStyle>
          <a:p>
            <a:r>
              <a:rPr lang="en-GB" noProof="0"/>
              <a:t>Add your title here</a:t>
            </a:r>
          </a:p>
        </p:txBody>
      </p:sp>
      <p:sp>
        <p:nvSpPr>
          <p:cNvPr id="96" name="Text Placeholder 19"/>
          <p:cNvSpPr>
            <a:spLocks noGrp="1"/>
          </p:cNvSpPr>
          <p:nvPr>
            <p:ph type="body" sz="quarter" idx="13" hasCustomPrompt="1"/>
          </p:nvPr>
        </p:nvSpPr>
        <p:spPr>
          <a:xfrm>
            <a:off x="2234263" y="3961324"/>
            <a:ext cx="7468733" cy="381563"/>
          </a:xfrm>
          <a:prstGeom prst="rect">
            <a:avLst/>
          </a:prstGeom>
        </p:spPr>
        <p:txBody>
          <a:bodyPr>
            <a:noAutofit/>
          </a:bodyPr>
          <a:lstStyle>
            <a:lvl1pPr marL="0" indent="0" algn="r">
              <a:lnSpc>
                <a:spcPct val="100000"/>
              </a:lnSpc>
              <a:buNone/>
              <a:defRPr sz="2400" baseline="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GB" noProof="0"/>
              <a:t>Insert your subheading here to support your heading</a:t>
            </a:r>
          </a:p>
        </p:txBody>
      </p:sp>
      <p:sp>
        <p:nvSpPr>
          <p:cNvPr id="14" name="Text Placeholder 97"/>
          <p:cNvSpPr>
            <a:spLocks noGrp="1"/>
          </p:cNvSpPr>
          <p:nvPr>
            <p:ph type="body" sz="quarter" idx="15" hasCustomPrompt="1"/>
          </p:nvPr>
        </p:nvSpPr>
        <p:spPr>
          <a:xfrm>
            <a:off x="7083801" y="5091546"/>
            <a:ext cx="2619201" cy="1058862"/>
          </a:xfrm>
          <a:prstGeom prst="rect">
            <a:avLst/>
          </a:prstGeom>
        </p:spPr>
        <p:txBody>
          <a:bodyPr anchor="b">
            <a:normAutofit/>
          </a:bodyPr>
          <a:lstStyle>
            <a:lvl1pPr marL="0" indent="0" algn="r">
              <a:lnSpc>
                <a:spcPct val="100000"/>
              </a:lnSpc>
              <a:spcBef>
                <a:spcPts val="0"/>
              </a:spcBef>
              <a:buNone/>
              <a:defRPr sz="1200" baseline="0">
                <a:solidFill>
                  <a:srgbClr val="323232"/>
                </a:solidFill>
              </a:defRPr>
            </a:lvl1pPr>
          </a:lstStyle>
          <a:p>
            <a:pPr lvl="0"/>
            <a:r>
              <a:rPr lang="en-GB" noProof="0"/>
              <a:t>Insert Author, </a:t>
            </a:r>
            <a:br>
              <a:rPr lang="en-GB" noProof="0"/>
            </a:br>
            <a:r>
              <a:rPr lang="en-GB" noProof="0"/>
              <a:t>department, </a:t>
            </a:r>
            <a:br>
              <a:rPr lang="en-GB" noProof="0"/>
            </a:br>
            <a:r>
              <a:rPr lang="en-GB" noProof="0"/>
              <a:t>date, place</a:t>
            </a:r>
          </a:p>
        </p:txBody>
      </p:sp>
      <p:sp>
        <p:nvSpPr>
          <p:cNvPr id="21"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85000"/>
                  </a:schemeClr>
                </a:solidFill>
                <a:latin typeface="+mj-lt"/>
              </a:defRPr>
            </a:lvl1pPr>
          </a:lstStyle>
          <a:p>
            <a:r>
              <a:rPr lang="en-GB" noProof="0"/>
              <a:t>© Amadeus IT Group and its affiliates and subsidiaries</a:t>
            </a:r>
          </a:p>
        </p:txBody>
      </p:sp>
      <p:grpSp>
        <p:nvGrpSpPr>
          <p:cNvPr id="12" name="Group 11"/>
          <p:cNvGrpSpPr/>
          <p:nvPr userDrawn="1"/>
        </p:nvGrpSpPr>
        <p:grpSpPr>
          <a:xfrm>
            <a:off x="173409" y="80193"/>
            <a:ext cx="409580" cy="338886"/>
            <a:chOff x="10987081" y="138792"/>
            <a:chExt cx="409580" cy="338886"/>
          </a:xfrm>
          <a:solidFill>
            <a:schemeClr val="bg1"/>
          </a:solidFill>
        </p:grpSpPr>
        <p:grpSp>
          <p:nvGrpSpPr>
            <p:cNvPr id="13" name="Group 26"/>
            <p:cNvGrpSpPr/>
            <p:nvPr userDrawn="1"/>
          </p:nvGrpSpPr>
          <p:grpSpPr>
            <a:xfrm>
              <a:off x="11011908" y="146161"/>
              <a:ext cx="384753" cy="331517"/>
              <a:chOff x="9021034" y="119041"/>
              <a:chExt cx="630093" cy="553987"/>
            </a:xfrm>
            <a:grpFill/>
          </p:grpSpPr>
          <p:sp>
            <p:nvSpPr>
              <p:cNvPr id="16" name="TextBox 29"/>
              <p:cNvSpPr txBox="1"/>
              <p:nvPr userDrawn="1"/>
            </p:nvSpPr>
            <p:spPr>
              <a:xfrm>
                <a:off x="9021034" y="514076"/>
                <a:ext cx="630093" cy="158952"/>
              </a:xfrm>
              <a:prstGeom prst="rect">
                <a:avLst/>
              </a:prstGeom>
              <a:noFill/>
            </p:spPr>
            <p:txBody>
              <a:bodyPr wrap="square" lIns="0" tIns="18000" rIns="0" bIns="0" rtlCol="0">
                <a:spAutoFit/>
              </a:bodyPr>
              <a:lstStyle/>
              <a:p>
                <a:pPr algn="ctr"/>
                <a:r>
                  <a:rPr lang="en-GB" sz="500" b="1">
                    <a:solidFill>
                      <a:schemeClr val="bg1"/>
                    </a:solidFill>
                  </a:rPr>
                  <a:t>RESTRICTED</a:t>
                </a:r>
              </a:p>
            </p:txBody>
          </p:sp>
          <p:grpSp>
            <p:nvGrpSpPr>
              <p:cNvPr id="17" name="Group 30"/>
              <p:cNvGrpSpPr/>
              <p:nvPr userDrawn="1"/>
            </p:nvGrpSpPr>
            <p:grpSpPr>
              <a:xfrm>
                <a:off x="9094418" y="119041"/>
                <a:ext cx="477460" cy="431416"/>
                <a:chOff x="8532895" y="91935"/>
                <a:chExt cx="504900" cy="444531"/>
              </a:xfrm>
              <a:grpFill/>
            </p:grpSpPr>
            <p:sp>
              <p:nvSpPr>
                <p:cNvPr id="18" name="Freeform 22"/>
                <p:cNvSpPr>
                  <a:spLocks/>
                </p:cNvSpPr>
                <p:nvPr userDrawn="1"/>
              </p:nvSpPr>
              <p:spPr bwMode="auto">
                <a:xfrm>
                  <a:off x="8746928" y="157791"/>
                  <a:ext cx="87809" cy="107018"/>
                </a:xfrm>
                <a:custGeom>
                  <a:avLst/>
                  <a:gdLst>
                    <a:gd name="T0" fmla="*/ 44 w 64"/>
                    <a:gd name="T1" fmla="*/ 56 h 78"/>
                    <a:gd name="T2" fmla="*/ 44 w 64"/>
                    <a:gd name="T3" fmla="*/ 56 h 78"/>
                    <a:gd name="T4" fmla="*/ 46 w 64"/>
                    <a:gd name="T5" fmla="*/ 46 h 78"/>
                    <a:gd name="T6" fmla="*/ 50 w 64"/>
                    <a:gd name="T7" fmla="*/ 36 h 78"/>
                    <a:gd name="T8" fmla="*/ 56 w 64"/>
                    <a:gd name="T9" fmla="*/ 26 h 78"/>
                    <a:gd name="T10" fmla="*/ 64 w 64"/>
                    <a:gd name="T11" fmla="*/ 20 h 78"/>
                    <a:gd name="T12" fmla="*/ 64 w 64"/>
                    <a:gd name="T13" fmla="*/ 20 h 78"/>
                    <a:gd name="T14" fmla="*/ 58 w 64"/>
                    <a:gd name="T15" fmla="*/ 12 h 78"/>
                    <a:gd name="T16" fmla="*/ 50 w 64"/>
                    <a:gd name="T17" fmla="*/ 6 h 78"/>
                    <a:gd name="T18" fmla="*/ 42 w 64"/>
                    <a:gd name="T19" fmla="*/ 2 h 78"/>
                    <a:gd name="T20" fmla="*/ 30 w 64"/>
                    <a:gd name="T21" fmla="*/ 0 h 78"/>
                    <a:gd name="T22" fmla="*/ 30 w 64"/>
                    <a:gd name="T23" fmla="*/ 0 h 78"/>
                    <a:gd name="T24" fmla="*/ 34 w 64"/>
                    <a:gd name="T25" fmla="*/ 8 h 78"/>
                    <a:gd name="T26" fmla="*/ 34 w 64"/>
                    <a:gd name="T27" fmla="*/ 18 h 78"/>
                    <a:gd name="T28" fmla="*/ 34 w 64"/>
                    <a:gd name="T29" fmla="*/ 18 h 78"/>
                    <a:gd name="T30" fmla="*/ 34 w 64"/>
                    <a:gd name="T31" fmla="*/ 26 h 78"/>
                    <a:gd name="T32" fmla="*/ 32 w 64"/>
                    <a:gd name="T33" fmla="*/ 32 h 78"/>
                    <a:gd name="T34" fmla="*/ 28 w 64"/>
                    <a:gd name="T35" fmla="*/ 40 h 78"/>
                    <a:gd name="T36" fmla="*/ 24 w 64"/>
                    <a:gd name="T37" fmla="*/ 46 h 78"/>
                    <a:gd name="T38" fmla="*/ 14 w 64"/>
                    <a:gd name="T39" fmla="*/ 56 h 78"/>
                    <a:gd name="T40" fmla="*/ 8 w 64"/>
                    <a:gd name="T41" fmla="*/ 60 h 78"/>
                    <a:gd name="T42" fmla="*/ 0 w 64"/>
                    <a:gd name="T43" fmla="*/ 62 h 78"/>
                    <a:gd name="T44" fmla="*/ 0 w 64"/>
                    <a:gd name="T45" fmla="*/ 62 h 78"/>
                    <a:gd name="T46" fmla="*/ 6 w 64"/>
                    <a:gd name="T47" fmla="*/ 68 h 78"/>
                    <a:gd name="T48" fmla="*/ 14 w 64"/>
                    <a:gd name="T49" fmla="*/ 74 h 78"/>
                    <a:gd name="T50" fmla="*/ 22 w 64"/>
                    <a:gd name="T51" fmla="*/ 76 h 78"/>
                    <a:gd name="T52" fmla="*/ 30 w 64"/>
                    <a:gd name="T53" fmla="*/ 78 h 78"/>
                    <a:gd name="T54" fmla="*/ 30 w 64"/>
                    <a:gd name="T55" fmla="*/ 78 h 78"/>
                    <a:gd name="T56" fmla="*/ 40 w 64"/>
                    <a:gd name="T57" fmla="*/ 76 h 78"/>
                    <a:gd name="T58" fmla="*/ 46 w 64"/>
                    <a:gd name="T59" fmla="*/ 72 h 78"/>
                    <a:gd name="T60" fmla="*/ 46 w 64"/>
                    <a:gd name="T61" fmla="*/ 72 h 78"/>
                    <a:gd name="T62" fmla="*/ 44 w 64"/>
                    <a:gd name="T63" fmla="*/ 56 h 78"/>
                    <a:gd name="T64" fmla="*/ 44 w 64"/>
                    <a:gd name="T65" fmla="*/ 5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78">
                      <a:moveTo>
                        <a:pt x="44" y="56"/>
                      </a:moveTo>
                      <a:lnTo>
                        <a:pt x="44" y="56"/>
                      </a:lnTo>
                      <a:lnTo>
                        <a:pt x="46" y="46"/>
                      </a:lnTo>
                      <a:lnTo>
                        <a:pt x="50" y="36"/>
                      </a:lnTo>
                      <a:lnTo>
                        <a:pt x="56" y="26"/>
                      </a:lnTo>
                      <a:lnTo>
                        <a:pt x="64" y="20"/>
                      </a:lnTo>
                      <a:lnTo>
                        <a:pt x="64" y="20"/>
                      </a:lnTo>
                      <a:lnTo>
                        <a:pt x="58" y="12"/>
                      </a:lnTo>
                      <a:lnTo>
                        <a:pt x="50" y="6"/>
                      </a:lnTo>
                      <a:lnTo>
                        <a:pt x="42" y="2"/>
                      </a:lnTo>
                      <a:lnTo>
                        <a:pt x="30" y="0"/>
                      </a:lnTo>
                      <a:lnTo>
                        <a:pt x="30" y="0"/>
                      </a:lnTo>
                      <a:lnTo>
                        <a:pt x="34" y="8"/>
                      </a:lnTo>
                      <a:lnTo>
                        <a:pt x="34" y="18"/>
                      </a:lnTo>
                      <a:lnTo>
                        <a:pt x="34" y="18"/>
                      </a:lnTo>
                      <a:lnTo>
                        <a:pt x="34" y="26"/>
                      </a:lnTo>
                      <a:lnTo>
                        <a:pt x="32" y="32"/>
                      </a:lnTo>
                      <a:lnTo>
                        <a:pt x="28" y="40"/>
                      </a:lnTo>
                      <a:lnTo>
                        <a:pt x="24" y="46"/>
                      </a:lnTo>
                      <a:lnTo>
                        <a:pt x="14" y="56"/>
                      </a:lnTo>
                      <a:lnTo>
                        <a:pt x="8" y="60"/>
                      </a:lnTo>
                      <a:lnTo>
                        <a:pt x="0" y="62"/>
                      </a:lnTo>
                      <a:lnTo>
                        <a:pt x="0" y="62"/>
                      </a:lnTo>
                      <a:lnTo>
                        <a:pt x="6" y="68"/>
                      </a:lnTo>
                      <a:lnTo>
                        <a:pt x="14" y="74"/>
                      </a:lnTo>
                      <a:lnTo>
                        <a:pt x="22" y="76"/>
                      </a:lnTo>
                      <a:lnTo>
                        <a:pt x="30" y="78"/>
                      </a:lnTo>
                      <a:lnTo>
                        <a:pt x="30" y="78"/>
                      </a:lnTo>
                      <a:lnTo>
                        <a:pt x="40" y="76"/>
                      </a:lnTo>
                      <a:lnTo>
                        <a:pt x="46" y="72"/>
                      </a:lnTo>
                      <a:lnTo>
                        <a:pt x="46" y="72"/>
                      </a:lnTo>
                      <a:lnTo>
                        <a:pt x="44" y="56"/>
                      </a:lnTo>
                      <a:lnTo>
                        <a:pt x="44" y="5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23"/>
                <p:cNvSpPr>
                  <a:spLocks/>
                </p:cNvSpPr>
                <p:nvPr userDrawn="1"/>
              </p:nvSpPr>
              <p:spPr bwMode="auto">
                <a:xfrm>
                  <a:off x="8664607" y="113887"/>
                  <a:ext cx="123481" cy="126225"/>
                </a:xfrm>
                <a:custGeom>
                  <a:avLst/>
                  <a:gdLst>
                    <a:gd name="T0" fmla="*/ 90 w 90"/>
                    <a:gd name="T1" fmla="*/ 46 h 92"/>
                    <a:gd name="T2" fmla="*/ 90 w 90"/>
                    <a:gd name="T3" fmla="*/ 46 h 92"/>
                    <a:gd name="T4" fmla="*/ 88 w 90"/>
                    <a:gd name="T5" fmla="*/ 56 h 92"/>
                    <a:gd name="T6" fmla="*/ 86 w 90"/>
                    <a:gd name="T7" fmla="*/ 64 h 92"/>
                    <a:gd name="T8" fmla="*/ 82 w 90"/>
                    <a:gd name="T9" fmla="*/ 72 h 92"/>
                    <a:gd name="T10" fmla="*/ 76 w 90"/>
                    <a:gd name="T11" fmla="*/ 80 h 92"/>
                    <a:gd name="T12" fmla="*/ 70 w 90"/>
                    <a:gd name="T13" fmla="*/ 84 h 92"/>
                    <a:gd name="T14" fmla="*/ 62 w 90"/>
                    <a:gd name="T15" fmla="*/ 90 h 92"/>
                    <a:gd name="T16" fmla="*/ 54 w 90"/>
                    <a:gd name="T17" fmla="*/ 92 h 92"/>
                    <a:gd name="T18" fmla="*/ 44 w 90"/>
                    <a:gd name="T19" fmla="*/ 92 h 92"/>
                    <a:gd name="T20" fmla="*/ 44 w 90"/>
                    <a:gd name="T21" fmla="*/ 92 h 92"/>
                    <a:gd name="T22" fmla="*/ 36 w 90"/>
                    <a:gd name="T23" fmla="*/ 92 h 92"/>
                    <a:gd name="T24" fmla="*/ 26 w 90"/>
                    <a:gd name="T25" fmla="*/ 90 h 92"/>
                    <a:gd name="T26" fmla="*/ 18 w 90"/>
                    <a:gd name="T27" fmla="*/ 84 h 92"/>
                    <a:gd name="T28" fmla="*/ 12 w 90"/>
                    <a:gd name="T29" fmla="*/ 80 h 92"/>
                    <a:gd name="T30" fmla="*/ 6 w 90"/>
                    <a:gd name="T31" fmla="*/ 72 h 92"/>
                    <a:gd name="T32" fmla="*/ 2 w 90"/>
                    <a:gd name="T33" fmla="*/ 64 h 92"/>
                    <a:gd name="T34" fmla="*/ 0 w 90"/>
                    <a:gd name="T35" fmla="*/ 56 h 92"/>
                    <a:gd name="T36" fmla="*/ 0 w 90"/>
                    <a:gd name="T37" fmla="*/ 46 h 92"/>
                    <a:gd name="T38" fmla="*/ 0 w 90"/>
                    <a:gd name="T39" fmla="*/ 46 h 92"/>
                    <a:gd name="T40" fmla="*/ 0 w 90"/>
                    <a:gd name="T41" fmla="*/ 38 h 92"/>
                    <a:gd name="T42" fmla="*/ 2 w 90"/>
                    <a:gd name="T43" fmla="*/ 28 h 92"/>
                    <a:gd name="T44" fmla="*/ 6 w 90"/>
                    <a:gd name="T45" fmla="*/ 20 h 92"/>
                    <a:gd name="T46" fmla="*/ 12 w 90"/>
                    <a:gd name="T47" fmla="*/ 14 h 92"/>
                    <a:gd name="T48" fmla="*/ 18 w 90"/>
                    <a:gd name="T49" fmla="*/ 8 h 92"/>
                    <a:gd name="T50" fmla="*/ 26 w 90"/>
                    <a:gd name="T51" fmla="*/ 4 h 92"/>
                    <a:gd name="T52" fmla="*/ 36 w 90"/>
                    <a:gd name="T53" fmla="*/ 0 h 92"/>
                    <a:gd name="T54" fmla="*/ 44 w 90"/>
                    <a:gd name="T55" fmla="*/ 0 h 92"/>
                    <a:gd name="T56" fmla="*/ 44 w 90"/>
                    <a:gd name="T57" fmla="*/ 0 h 92"/>
                    <a:gd name="T58" fmla="*/ 54 w 90"/>
                    <a:gd name="T59" fmla="*/ 0 h 92"/>
                    <a:gd name="T60" fmla="*/ 62 w 90"/>
                    <a:gd name="T61" fmla="*/ 4 h 92"/>
                    <a:gd name="T62" fmla="*/ 70 w 90"/>
                    <a:gd name="T63" fmla="*/ 8 h 92"/>
                    <a:gd name="T64" fmla="*/ 76 w 90"/>
                    <a:gd name="T65" fmla="*/ 14 h 92"/>
                    <a:gd name="T66" fmla="*/ 82 w 90"/>
                    <a:gd name="T67" fmla="*/ 20 h 92"/>
                    <a:gd name="T68" fmla="*/ 86 w 90"/>
                    <a:gd name="T69" fmla="*/ 28 h 92"/>
                    <a:gd name="T70" fmla="*/ 88 w 90"/>
                    <a:gd name="T71" fmla="*/ 38 h 92"/>
                    <a:gd name="T72" fmla="*/ 90 w 90"/>
                    <a:gd name="T73" fmla="*/ 46 h 92"/>
                    <a:gd name="T74" fmla="*/ 90 w 90"/>
                    <a:gd name="T75" fmla="*/ 4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92">
                      <a:moveTo>
                        <a:pt x="90" y="46"/>
                      </a:moveTo>
                      <a:lnTo>
                        <a:pt x="90" y="46"/>
                      </a:lnTo>
                      <a:lnTo>
                        <a:pt x="88" y="56"/>
                      </a:lnTo>
                      <a:lnTo>
                        <a:pt x="86" y="64"/>
                      </a:lnTo>
                      <a:lnTo>
                        <a:pt x="82" y="72"/>
                      </a:lnTo>
                      <a:lnTo>
                        <a:pt x="76" y="80"/>
                      </a:lnTo>
                      <a:lnTo>
                        <a:pt x="70" y="84"/>
                      </a:lnTo>
                      <a:lnTo>
                        <a:pt x="62" y="90"/>
                      </a:lnTo>
                      <a:lnTo>
                        <a:pt x="54" y="92"/>
                      </a:lnTo>
                      <a:lnTo>
                        <a:pt x="44" y="92"/>
                      </a:lnTo>
                      <a:lnTo>
                        <a:pt x="44" y="92"/>
                      </a:lnTo>
                      <a:lnTo>
                        <a:pt x="36" y="92"/>
                      </a:lnTo>
                      <a:lnTo>
                        <a:pt x="26" y="90"/>
                      </a:lnTo>
                      <a:lnTo>
                        <a:pt x="18" y="84"/>
                      </a:lnTo>
                      <a:lnTo>
                        <a:pt x="12" y="80"/>
                      </a:lnTo>
                      <a:lnTo>
                        <a:pt x="6" y="72"/>
                      </a:lnTo>
                      <a:lnTo>
                        <a:pt x="2" y="64"/>
                      </a:lnTo>
                      <a:lnTo>
                        <a:pt x="0" y="56"/>
                      </a:lnTo>
                      <a:lnTo>
                        <a:pt x="0" y="46"/>
                      </a:lnTo>
                      <a:lnTo>
                        <a:pt x="0" y="46"/>
                      </a:lnTo>
                      <a:lnTo>
                        <a:pt x="0" y="38"/>
                      </a:lnTo>
                      <a:lnTo>
                        <a:pt x="2" y="28"/>
                      </a:lnTo>
                      <a:lnTo>
                        <a:pt x="6" y="20"/>
                      </a:lnTo>
                      <a:lnTo>
                        <a:pt x="12" y="14"/>
                      </a:lnTo>
                      <a:lnTo>
                        <a:pt x="18" y="8"/>
                      </a:lnTo>
                      <a:lnTo>
                        <a:pt x="26" y="4"/>
                      </a:lnTo>
                      <a:lnTo>
                        <a:pt x="36" y="0"/>
                      </a:lnTo>
                      <a:lnTo>
                        <a:pt x="44" y="0"/>
                      </a:lnTo>
                      <a:lnTo>
                        <a:pt x="44" y="0"/>
                      </a:lnTo>
                      <a:lnTo>
                        <a:pt x="54" y="0"/>
                      </a:lnTo>
                      <a:lnTo>
                        <a:pt x="62" y="4"/>
                      </a:lnTo>
                      <a:lnTo>
                        <a:pt x="70" y="8"/>
                      </a:lnTo>
                      <a:lnTo>
                        <a:pt x="76" y="14"/>
                      </a:lnTo>
                      <a:lnTo>
                        <a:pt x="82" y="20"/>
                      </a:lnTo>
                      <a:lnTo>
                        <a:pt x="86" y="28"/>
                      </a:lnTo>
                      <a:lnTo>
                        <a:pt x="88" y="38"/>
                      </a:lnTo>
                      <a:lnTo>
                        <a:pt x="90" y="46"/>
                      </a:lnTo>
                      <a:lnTo>
                        <a:pt x="90"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24"/>
                <p:cNvSpPr>
                  <a:spLocks/>
                </p:cNvSpPr>
                <p:nvPr userDrawn="1"/>
              </p:nvSpPr>
              <p:spPr bwMode="auto">
                <a:xfrm>
                  <a:off x="8606985" y="253832"/>
                  <a:ext cx="170129" cy="252449"/>
                </a:xfrm>
                <a:custGeom>
                  <a:avLst/>
                  <a:gdLst>
                    <a:gd name="T0" fmla="*/ 118 w 124"/>
                    <a:gd name="T1" fmla="*/ 184 h 184"/>
                    <a:gd name="T2" fmla="*/ 118 w 124"/>
                    <a:gd name="T3" fmla="*/ 184 h 184"/>
                    <a:gd name="T4" fmla="*/ 124 w 124"/>
                    <a:gd name="T5" fmla="*/ 158 h 184"/>
                    <a:gd name="T6" fmla="*/ 124 w 124"/>
                    <a:gd name="T7" fmla="*/ 128 h 184"/>
                    <a:gd name="T8" fmla="*/ 124 w 124"/>
                    <a:gd name="T9" fmla="*/ 128 h 184"/>
                    <a:gd name="T10" fmla="*/ 124 w 124"/>
                    <a:gd name="T11" fmla="*/ 102 h 184"/>
                    <a:gd name="T12" fmla="*/ 120 w 124"/>
                    <a:gd name="T13" fmla="*/ 78 h 184"/>
                    <a:gd name="T14" fmla="*/ 114 w 124"/>
                    <a:gd name="T15" fmla="*/ 56 h 184"/>
                    <a:gd name="T16" fmla="*/ 106 w 124"/>
                    <a:gd name="T17" fmla="*/ 36 h 184"/>
                    <a:gd name="T18" fmla="*/ 98 w 124"/>
                    <a:gd name="T19" fmla="*/ 22 h 184"/>
                    <a:gd name="T20" fmla="*/ 86 w 124"/>
                    <a:gd name="T21" fmla="*/ 10 h 184"/>
                    <a:gd name="T22" fmla="*/ 74 w 124"/>
                    <a:gd name="T23" fmla="*/ 2 h 184"/>
                    <a:gd name="T24" fmla="*/ 68 w 124"/>
                    <a:gd name="T25" fmla="*/ 0 h 184"/>
                    <a:gd name="T26" fmla="*/ 62 w 124"/>
                    <a:gd name="T27" fmla="*/ 0 h 184"/>
                    <a:gd name="T28" fmla="*/ 62 w 124"/>
                    <a:gd name="T29" fmla="*/ 0 h 184"/>
                    <a:gd name="T30" fmla="*/ 56 w 124"/>
                    <a:gd name="T31" fmla="*/ 0 h 184"/>
                    <a:gd name="T32" fmla="*/ 50 w 124"/>
                    <a:gd name="T33" fmla="*/ 2 h 184"/>
                    <a:gd name="T34" fmla="*/ 38 w 124"/>
                    <a:gd name="T35" fmla="*/ 10 h 184"/>
                    <a:gd name="T36" fmla="*/ 28 w 124"/>
                    <a:gd name="T37" fmla="*/ 22 h 184"/>
                    <a:gd name="T38" fmla="*/ 18 w 124"/>
                    <a:gd name="T39" fmla="*/ 36 h 184"/>
                    <a:gd name="T40" fmla="*/ 10 w 124"/>
                    <a:gd name="T41" fmla="*/ 56 h 184"/>
                    <a:gd name="T42" fmla="*/ 4 w 124"/>
                    <a:gd name="T43" fmla="*/ 78 h 184"/>
                    <a:gd name="T44" fmla="*/ 0 w 124"/>
                    <a:gd name="T45" fmla="*/ 102 h 184"/>
                    <a:gd name="T46" fmla="*/ 0 w 124"/>
                    <a:gd name="T47" fmla="*/ 128 h 184"/>
                    <a:gd name="T48" fmla="*/ 0 w 124"/>
                    <a:gd name="T49" fmla="*/ 128 h 184"/>
                    <a:gd name="T50" fmla="*/ 2 w 124"/>
                    <a:gd name="T51" fmla="*/ 158 h 184"/>
                    <a:gd name="T52" fmla="*/ 6 w 124"/>
                    <a:gd name="T53" fmla="*/ 184 h 184"/>
                    <a:gd name="T54" fmla="*/ 118 w 124"/>
                    <a:gd name="T55"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4" h="184">
                      <a:moveTo>
                        <a:pt x="118" y="184"/>
                      </a:moveTo>
                      <a:lnTo>
                        <a:pt x="118" y="184"/>
                      </a:lnTo>
                      <a:lnTo>
                        <a:pt x="124" y="158"/>
                      </a:lnTo>
                      <a:lnTo>
                        <a:pt x="124" y="128"/>
                      </a:lnTo>
                      <a:lnTo>
                        <a:pt x="124" y="128"/>
                      </a:lnTo>
                      <a:lnTo>
                        <a:pt x="124" y="102"/>
                      </a:lnTo>
                      <a:lnTo>
                        <a:pt x="120" y="78"/>
                      </a:lnTo>
                      <a:lnTo>
                        <a:pt x="114" y="56"/>
                      </a:lnTo>
                      <a:lnTo>
                        <a:pt x="106" y="36"/>
                      </a:lnTo>
                      <a:lnTo>
                        <a:pt x="98" y="22"/>
                      </a:lnTo>
                      <a:lnTo>
                        <a:pt x="86" y="10"/>
                      </a:lnTo>
                      <a:lnTo>
                        <a:pt x="74" y="2"/>
                      </a:lnTo>
                      <a:lnTo>
                        <a:pt x="68" y="0"/>
                      </a:lnTo>
                      <a:lnTo>
                        <a:pt x="62" y="0"/>
                      </a:lnTo>
                      <a:lnTo>
                        <a:pt x="62" y="0"/>
                      </a:lnTo>
                      <a:lnTo>
                        <a:pt x="56" y="0"/>
                      </a:lnTo>
                      <a:lnTo>
                        <a:pt x="50" y="2"/>
                      </a:lnTo>
                      <a:lnTo>
                        <a:pt x="38" y="10"/>
                      </a:lnTo>
                      <a:lnTo>
                        <a:pt x="28" y="22"/>
                      </a:lnTo>
                      <a:lnTo>
                        <a:pt x="18" y="36"/>
                      </a:lnTo>
                      <a:lnTo>
                        <a:pt x="10" y="56"/>
                      </a:lnTo>
                      <a:lnTo>
                        <a:pt x="4" y="78"/>
                      </a:lnTo>
                      <a:lnTo>
                        <a:pt x="0" y="102"/>
                      </a:lnTo>
                      <a:lnTo>
                        <a:pt x="0" y="128"/>
                      </a:lnTo>
                      <a:lnTo>
                        <a:pt x="0" y="128"/>
                      </a:lnTo>
                      <a:lnTo>
                        <a:pt x="2" y="158"/>
                      </a:lnTo>
                      <a:lnTo>
                        <a:pt x="6" y="184"/>
                      </a:lnTo>
                      <a:lnTo>
                        <a:pt x="118" y="18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25"/>
                <p:cNvSpPr>
                  <a:spLocks/>
                </p:cNvSpPr>
                <p:nvPr userDrawn="1"/>
              </p:nvSpPr>
              <p:spPr bwMode="auto">
                <a:xfrm>
                  <a:off x="8815530" y="179744"/>
                  <a:ext cx="109760" cy="112504"/>
                </a:xfrm>
                <a:custGeom>
                  <a:avLst/>
                  <a:gdLst>
                    <a:gd name="T0" fmla="*/ 80 w 80"/>
                    <a:gd name="T1" fmla="*/ 40 h 82"/>
                    <a:gd name="T2" fmla="*/ 80 w 80"/>
                    <a:gd name="T3" fmla="*/ 40 h 82"/>
                    <a:gd name="T4" fmla="*/ 78 w 80"/>
                    <a:gd name="T5" fmla="*/ 50 h 82"/>
                    <a:gd name="T6" fmla="*/ 76 w 80"/>
                    <a:gd name="T7" fmla="*/ 56 h 82"/>
                    <a:gd name="T8" fmla="*/ 72 w 80"/>
                    <a:gd name="T9" fmla="*/ 64 h 82"/>
                    <a:gd name="T10" fmla="*/ 68 w 80"/>
                    <a:gd name="T11" fmla="*/ 70 h 82"/>
                    <a:gd name="T12" fmla="*/ 62 w 80"/>
                    <a:gd name="T13" fmla="*/ 74 h 82"/>
                    <a:gd name="T14" fmla="*/ 56 w 80"/>
                    <a:gd name="T15" fmla="*/ 78 h 82"/>
                    <a:gd name="T16" fmla="*/ 48 w 80"/>
                    <a:gd name="T17" fmla="*/ 82 h 82"/>
                    <a:gd name="T18" fmla="*/ 40 w 80"/>
                    <a:gd name="T19" fmla="*/ 82 h 82"/>
                    <a:gd name="T20" fmla="*/ 40 w 80"/>
                    <a:gd name="T21" fmla="*/ 82 h 82"/>
                    <a:gd name="T22" fmla="*/ 32 w 80"/>
                    <a:gd name="T23" fmla="*/ 82 h 82"/>
                    <a:gd name="T24" fmla="*/ 24 w 80"/>
                    <a:gd name="T25" fmla="*/ 78 h 82"/>
                    <a:gd name="T26" fmla="*/ 18 w 80"/>
                    <a:gd name="T27" fmla="*/ 74 h 82"/>
                    <a:gd name="T28" fmla="*/ 12 w 80"/>
                    <a:gd name="T29" fmla="*/ 70 h 82"/>
                    <a:gd name="T30" fmla="*/ 6 w 80"/>
                    <a:gd name="T31" fmla="*/ 64 h 82"/>
                    <a:gd name="T32" fmla="*/ 4 w 80"/>
                    <a:gd name="T33" fmla="*/ 56 h 82"/>
                    <a:gd name="T34" fmla="*/ 0 w 80"/>
                    <a:gd name="T35" fmla="*/ 50 h 82"/>
                    <a:gd name="T36" fmla="*/ 0 w 80"/>
                    <a:gd name="T37" fmla="*/ 40 h 82"/>
                    <a:gd name="T38" fmla="*/ 0 w 80"/>
                    <a:gd name="T39" fmla="*/ 40 h 82"/>
                    <a:gd name="T40" fmla="*/ 0 w 80"/>
                    <a:gd name="T41" fmla="*/ 32 h 82"/>
                    <a:gd name="T42" fmla="*/ 4 w 80"/>
                    <a:gd name="T43" fmla="*/ 26 h 82"/>
                    <a:gd name="T44" fmla="*/ 6 w 80"/>
                    <a:gd name="T45" fmla="*/ 18 h 82"/>
                    <a:gd name="T46" fmla="*/ 12 w 80"/>
                    <a:gd name="T47" fmla="*/ 12 h 82"/>
                    <a:gd name="T48" fmla="*/ 18 w 80"/>
                    <a:gd name="T49" fmla="*/ 8 h 82"/>
                    <a:gd name="T50" fmla="*/ 24 w 80"/>
                    <a:gd name="T51" fmla="*/ 4 h 82"/>
                    <a:gd name="T52" fmla="*/ 32 w 80"/>
                    <a:gd name="T53" fmla="*/ 0 h 82"/>
                    <a:gd name="T54" fmla="*/ 40 w 80"/>
                    <a:gd name="T55" fmla="*/ 0 h 82"/>
                    <a:gd name="T56" fmla="*/ 40 w 80"/>
                    <a:gd name="T57" fmla="*/ 0 h 82"/>
                    <a:gd name="T58" fmla="*/ 48 w 80"/>
                    <a:gd name="T59" fmla="*/ 0 h 82"/>
                    <a:gd name="T60" fmla="*/ 56 w 80"/>
                    <a:gd name="T61" fmla="*/ 4 h 82"/>
                    <a:gd name="T62" fmla="*/ 62 w 80"/>
                    <a:gd name="T63" fmla="*/ 8 h 82"/>
                    <a:gd name="T64" fmla="*/ 68 w 80"/>
                    <a:gd name="T65" fmla="*/ 12 h 82"/>
                    <a:gd name="T66" fmla="*/ 72 w 80"/>
                    <a:gd name="T67" fmla="*/ 18 h 82"/>
                    <a:gd name="T68" fmla="*/ 76 w 80"/>
                    <a:gd name="T69" fmla="*/ 26 h 82"/>
                    <a:gd name="T70" fmla="*/ 78 w 80"/>
                    <a:gd name="T71" fmla="*/ 32 h 82"/>
                    <a:gd name="T72" fmla="*/ 80 w 80"/>
                    <a:gd name="T73" fmla="*/ 40 h 82"/>
                    <a:gd name="T74" fmla="*/ 80 w 80"/>
                    <a:gd name="T75"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2">
                      <a:moveTo>
                        <a:pt x="80" y="40"/>
                      </a:moveTo>
                      <a:lnTo>
                        <a:pt x="80" y="40"/>
                      </a:lnTo>
                      <a:lnTo>
                        <a:pt x="78" y="50"/>
                      </a:lnTo>
                      <a:lnTo>
                        <a:pt x="76" y="56"/>
                      </a:lnTo>
                      <a:lnTo>
                        <a:pt x="72" y="64"/>
                      </a:lnTo>
                      <a:lnTo>
                        <a:pt x="68" y="70"/>
                      </a:lnTo>
                      <a:lnTo>
                        <a:pt x="62" y="74"/>
                      </a:lnTo>
                      <a:lnTo>
                        <a:pt x="56" y="78"/>
                      </a:lnTo>
                      <a:lnTo>
                        <a:pt x="48" y="82"/>
                      </a:lnTo>
                      <a:lnTo>
                        <a:pt x="40" y="82"/>
                      </a:lnTo>
                      <a:lnTo>
                        <a:pt x="40" y="82"/>
                      </a:lnTo>
                      <a:lnTo>
                        <a:pt x="32" y="82"/>
                      </a:lnTo>
                      <a:lnTo>
                        <a:pt x="24" y="78"/>
                      </a:lnTo>
                      <a:lnTo>
                        <a:pt x="18" y="74"/>
                      </a:lnTo>
                      <a:lnTo>
                        <a:pt x="12" y="70"/>
                      </a:lnTo>
                      <a:lnTo>
                        <a:pt x="6" y="64"/>
                      </a:lnTo>
                      <a:lnTo>
                        <a:pt x="4" y="56"/>
                      </a:lnTo>
                      <a:lnTo>
                        <a:pt x="0" y="50"/>
                      </a:lnTo>
                      <a:lnTo>
                        <a:pt x="0" y="40"/>
                      </a:lnTo>
                      <a:lnTo>
                        <a:pt x="0" y="40"/>
                      </a:lnTo>
                      <a:lnTo>
                        <a:pt x="0" y="32"/>
                      </a:lnTo>
                      <a:lnTo>
                        <a:pt x="4" y="26"/>
                      </a:lnTo>
                      <a:lnTo>
                        <a:pt x="6" y="18"/>
                      </a:lnTo>
                      <a:lnTo>
                        <a:pt x="12" y="12"/>
                      </a:lnTo>
                      <a:lnTo>
                        <a:pt x="18" y="8"/>
                      </a:lnTo>
                      <a:lnTo>
                        <a:pt x="24" y="4"/>
                      </a:lnTo>
                      <a:lnTo>
                        <a:pt x="32" y="0"/>
                      </a:lnTo>
                      <a:lnTo>
                        <a:pt x="40" y="0"/>
                      </a:lnTo>
                      <a:lnTo>
                        <a:pt x="40" y="0"/>
                      </a:lnTo>
                      <a:lnTo>
                        <a:pt x="48" y="0"/>
                      </a:lnTo>
                      <a:lnTo>
                        <a:pt x="56" y="4"/>
                      </a:lnTo>
                      <a:lnTo>
                        <a:pt x="62" y="8"/>
                      </a:lnTo>
                      <a:lnTo>
                        <a:pt x="68" y="12"/>
                      </a:lnTo>
                      <a:lnTo>
                        <a:pt x="72" y="18"/>
                      </a:lnTo>
                      <a:lnTo>
                        <a:pt x="76" y="26"/>
                      </a:lnTo>
                      <a:lnTo>
                        <a:pt x="78" y="32"/>
                      </a:lnTo>
                      <a:lnTo>
                        <a:pt x="80" y="40"/>
                      </a:lnTo>
                      <a:lnTo>
                        <a:pt x="80" y="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26"/>
                <p:cNvSpPr>
                  <a:spLocks/>
                </p:cNvSpPr>
                <p:nvPr userDrawn="1"/>
              </p:nvSpPr>
              <p:spPr bwMode="auto">
                <a:xfrm>
                  <a:off x="8812785" y="300480"/>
                  <a:ext cx="139945" cy="205801"/>
                </a:xfrm>
                <a:custGeom>
                  <a:avLst/>
                  <a:gdLst>
                    <a:gd name="T0" fmla="*/ 96 w 102"/>
                    <a:gd name="T1" fmla="*/ 150 h 150"/>
                    <a:gd name="T2" fmla="*/ 96 w 102"/>
                    <a:gd name="T3" fmla="*/ 150 h 150"/>
                    <a:gd name="T4" fmla="*/ 100 w 102"/>
                    <a:gd name="T5" fmla="*/ 128 h 150"/>
                    <a:gd name="T6" fmla="*/ 102 w 102"/>
                    <a:gd name="T7" fmla="*/ 104 h 150"/>
                    <a:gd name="T8" fmla="*/ 102 w 102"/>
                    <a:gd name="T9" fmla="*/ 104 h 150"/>
                    <a:gd name="T10" fmla="*/ 102 w 102"/>
                    <a:gd name="T11" fmla="*/ 84 h 150"/>
                    <a:gd name="T12" fmla="*/ 98 w 102"/>
                    <a:gd name="T13" fmla="*/ 64 h 150"/>
                    <a:gd name="T14" fmla="*/ 94 w 102"/>
                    <a:gd name="T15" fmla="*/ 46 h 150"/>
                    <a:gd name="T16" fmla="*/ 86 w 102"/>
                    <a:gd name="T17" fmla="*/ 32 h 150"/>
                    <a:gd name="T18" fmla="*/ 80 w 102"/>
                    <a:gd name="T19" fmla="*/ 18 h 150"/>
                    <a:gd name="T20" fmla="*/ 70 w 102"/>
                    <a:gd name="T21" fmla="*/ 8 h 150"/>
                    <a:gd name="T22" fmla="*/ 60 w 102"/>
                    <a:gd name="T23" fmla="*/ 2 h 150"/>
                    <a:gd name="T24" fmla="*/ 50 w 102"/>
                    <a:gd name="T25" fmla="*/ 0 h 150"/>
                    <a:gd name="T26" fmla="*/ 50 w 102"/>
                    <a:gd name="T27" fmla="*/ 0 h 150"/>
                    <a:gd name="T28" fmla="*/ 40 w 102"/>
                    <a:gd name="T29" fmla="*/ 2 h 150"/>
                    <a:gd name="T30" fmla="*/ 30 w 102"/>
                    <a:gd name="T31" fmla="*/ 8 h 150"/>
                    <a:gd name="T32" fmla="*/ 22 w 102"/>
                    <a:gd name="T33" fmla="*/ 18 h 150"/>
                    <a:gd name="T34" fmla="*/ 14 w 102"/>
                    <a:gd name="T35" fmla="*/ 32 h 150"/>
                    <a:gd name="T36" fmla="*/ 8 w 102"/>
                    <a:gd name="T37" fmla="*/ 46 h 150"/>
                    <a:gd name="T38" fmla="*/ 4 w 102"/>
                    <a:gd name="T39" fmla="*/ 64 h 150"/>
                    <a:gd name="T40" fmla="*/ 0 w 102"/>
                    <a:gd name="T41" fmla="*/ 84 h 150"/>
                    <a:gd name="T42" fmla="*/ 0 w 102"/>
                    <a:gd name="T43" fmla="*/ 104 h 150"/>
                    <a:gd name="T44" fmla="*/ 0 w 102"/>
                    <a:gd name="T45" fmla="*/ 104 h 150"/>
                    <a:gd name="T46" fmla="*/ 0 w 102"/>
                    <a:gd name="T47" fmla="*/ 128 h 150"/>
                    <a:gd name="T48" fmla="*/ 4 w 102"/>
                    <a:gd name="T49" fmla="*/ 150 h 150"/>
                    <a:gd name="T50" fmla="*/ 96 w 102"/>
                    <a:gd name="T51"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2" h="150">
                      <a:moveTo>
                        <a:pt x="96" y="150"/>
                      </a:moveTo>
                      <a:lnTo>
                        <a:pt x="96" y="150"/>
                      </a:lnTo>
                      <a:lnTo>
                        <a:pt x="100" y="128"/>
                      </a:lnTo>
                      <a:lnTo>
                        <a:pt x="102" y="104"/>
                      </a:lnTo>
                      <a:lnTo>
                        <a:pt x="102" y="104"/>
                      </a:lnTo>
                      <a:lnTo>
                        <a:pt x="102" y="84"/>
                      </a:lnTo>
                      <a:lnTo>
                        <a:pt x="98" y="64"/>
                      </a:lnTo>
                      <a:lnTo>
                        <a:pt x="94" y="46"/>
                      </a:lnTo>
                      <a:lnTo>
                        <a:pt x="86" y="32"/>
                      </a:lnTo>
                      <a:lnTo>
                        <a:pt x="80" y="18"/>
                      </a:lnTo>
                      <a:lnTo>
                        <a:pt x="70" y="8"/>
                      </a:lnTo>
                      <a:lnTo>
                        <a:pt x="60" y="2"/>
                      </a:lnTo>
                      <a:lnTo>
                        <a:pt x="50" y="0"/>
                      </a:lnTo>
                      <a:lnTo>
                        <a:pt x="50" y="0"/>
                      </a:lnTo>
                      <a:lnTo>
                        <a:pt x="40" y="2"/>
                      </a:lnTo>
                      <a:lnTo>
                        <a:pt x="30" y="8"/>
                      </a:lnTo>
                      <a:lnTo>
                        <a:pt x="22" y="18"/>
                      </a:lnTo>
                      <a:lnTo>
                        <a:pt x="14" y="32"/>
                      </a:lnTo>
                      <a:lnTo>
                        <a:pt x="8" y="46"/>
                      </a:lnTo>
                      <a:lnTo>
                        <a:pt x="4" y="64"/>
                      </a:lnTo>
                      <a:lnTo>
                        <a:pt x="0" y="84"/>
                      </a:lnTo>
                      <a:lnTo>
                        <a:pt x="0" y="104"/>
                      </a:lnTo>
                      <a:lnTo>
                        <a:pt x="0" y="104"/>
                      </a:lnTo>
                      <a:lnTo>
                        <a:pt x="0" y="128"/>
                      </a:lnTo>
                      <a:lnTo>
                        <a:pt x="4" y="150"/>
                      </a:lnTo>
                      <a:lnTo>
                        <a:pt x="96" y="15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27"/>
                <p:cNvSpPr>
                  <a:spLocks/>
                </p:cNvSpPr>
                <p:nvPr userDrawn="1"/>
              </p:nvSpPr>
              <p:spPr bwMode="auto">
                <a:xfrm>
                  <a:off x="8755160" y="278529"/>
                  <a:ext cx="87809" cy="227754"/>
                </a:xfrm>
                <a:custGeom>
                  <a:avLst/>
                  <a:gdLst>
                    <a:gd name="T0" fmla="*/ 16 w 64"/>
                    <a:gd name="T1" fmla="*/ 166 h 166"/>
                    <a:gd name="T2" fmla="*/ 38 w 64"/>
                    <a:gd name="T3" fmla="*/ 166 h 166"/>
                    <a:gd name="T4" fmla="*/ 38 w 64"/>
                    <a:gd name="T5" fmla="*/ 166 h 166"/>
                    <a:gd name="T6" fmla="*/ 36 w 64"/>
                    <a:gd name="T7" fmla="*/ 144 h 166"/>
                    <a:gd name="T8" fmla="*/ 36 w 64"/>
                    <a:gd name="T9" fmla="*/ 120 h 166"/>
                    <a:gd name="T10" fmla="*/ 36 w 64"/>
                    <a:gd name="T11" fmla="*/ 120 h 166"/>
                    <a:gd name="T12" fmla="*/ 38 w 64"/>
                    <a:gd name="T13" fmla="*/ 92 h 166"/>
                    <a:gd name="T14" fmla="*/ 44 w 64"/>
                    <a:gd name="T15" fmla="*/ 66 h 166"/>
                    <a:gd name="T16" fmla="*/ 52 w 64"/>
                    <a:gd name="T17" fmla="*/ 42 h 166"/>
                    <a:gd name="T18" fmla="*/ 58 w 64"/>
                    <a:gd name="T19" fmla="*/ 34 h 166"/>
                    <a:gd name="T20" fmla="*/ 64 w 64"/>
                    <a:gd name="T21" fmla="*/ 26 h 166"/>
                    <a:gd name="T22" fmla="*/ 64 w 64"/>
                    <a:gd name="T23" fmla="*/ 26 h 166"/>
                    <a:gd name="T24" fmla="*/ 56 w 64"/>
                    <a:gd name="T25" fmla="*/ 14 h 166"/>
                    <a:gd name="T26" fmla="*/ 46 w 64"/>
                    <a:gd name="T27" fmla="*/ 6 h 166"/>
                    <a:gd name="T28" fmla="*/ 36 w 64"/>
                    <a:gd name="T29" fmla="*/ 2 h 166"/>
                    <a:gd name="T30" fmla="*/ 26 w 64"/>
                    <a:gd name="T31" fmla="*/ 0 h 166"/>
                    <a:gd name="T32" fmla="*/ 26 w 64"/>
                    <a:gd name="T33" fmla="*/ 0 h 166"/>
                    <a:gd name="T34" fmla="*/ 18 w 64"/>
                    <a:gd name="T35" fmla="*/ 0 h 166"/>
                    <a:gd name="T36" fmla="*/ 12 w 64"/>
                    <a:gd name="T37" fmla="*/ 2 h 166"/>
                    <a:gd name="T38" fmla="*/ 0 w 64"/>
                    <a:gd name="T39" fmla="*/ 12 h 166"/>
                    <a:gd name="T40" fmla="*/ 0 w 64"/>
                    <a:gd name="T41" fmla="*/ 12 h 166"/>
                    <a:gd name="T42" fmla="*/ 10 w 64"/>
                    <a:gd name="T43" fmla="*/ 30 h 166"/>
                    <a:gd name="T44" fmla="*/ 16 w 64"/>
                    <a:gd name="T45" fmla="*/ 54 h 166"/>
                    <a:gd name="T46" fmla="*/ 22 w 64"/>
                    <a:gd name="T47" fmla="*/ 82 h 166"/>
                    <a:gd name="T48" fmla="*/ 24 w 64"/>
                    <a:gd name="T49" fmla="*/ 110 h 166"/>
                    <a:gd name="T50" fmla="*/ 24 w 64"/>
                    <a:gd name="T51" fmla="*/ 110 h 166"/>
                    <a:gd name="T52" fmla="*/ 22 w 64"/>
                    <a:gd name="T53" fmla="*/ 140 h 166"/>
                    <a:gd name="T54" fmla="*/ 16 w 64"/>
                    <a:gd name="T55" fmla="*/ 166 h 166"/>
                    <a:gd name="T56" fmla="*/ 16 w 64"/>
                    <a:gd name="T5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166">
                      <a:moveTo>
                        <a:pt x="16" y="166"/>
                      </a:moveTo>
                      <a:lnTo>
                        <a:pt x="38" y="166"/>
                      </a:lnTo>
                      <a:lnTo>
                        <a:pt x="38" y="166"/>
                      </a:lnTo>
                      <a:lnTo>
                        <a:pt x="36" y="144"/>
                      </a:lnTo>
                      <a:lnTo>
                        <a:pt x="36" y="120"/>
                      </a:lnTo>
                      <a:lnTo>
                        <a:pt x="36" y="120"/>
                      </a:lnTo>
                      <a:lnTo>
                        <a:pt x="38" y="92"/>
                      </a:lnTo>
                      <a:lnTo>
                        <a:pt x="44" y="66"/>
                      </a:lnTo>
                      <a:lnTo>
                        <a:pt x="52" y="42"/>
                      </a:lnTo>
                      <a:lnTo>
                        <a:pt x="58" y="34"/>
                      </a:lnTo>
                      <a:lnTo>
                        <a:pt x="64" y="26"/>
                      </a:lnTo>
                      <a:lnTo>
                        <a:pt x="64" y="26"/>
                      </a:lnTo>
                      <a:lnTo>
                        <a:pt x="56" y="14"/>
                      </a:lnTo>
                      <a:lnTo>
                        <a:pt x="46" y="6"/>
                      </a:lnTo>
                      <a:lnTo>
                        <a:pt x="36" y="2"/>
                      </a:lnTo>
                      <a:lnTo>
                        <a:pt x="26" y="0"/>
                      </a:lnTo>
                      <a:lnTo>
                        <a:pt x="26" y="0"/>
                      </a:lnTo>
                      <a:lnTo>
                        <a:pt x="18" y="0"/>
                      </a:lnTo>
                      <a:lnTo>
                        <a:pt x="12" y="2"/>
                      </a:lnTo>
                      <a:lnTo>
                        <a:pt x="0" y="12"/>
                      </a:lnTo>
                      <a:lnTo>
                        <a:pt x="0" y="12"/>
                      </a:lnTo>
                      <a:lnTo>
                        <a:pt x="10" y="30"/>
                      </a:lnTo>
                      <a:lnTo>
                        <a:pt x="16" y="54"/>
                      </a:lnTo>
                      <a:lnTo>
                        <a:pt x="22" y="82"/>
                      </a:lnTo>
                      <a:lnTo>
                        <a:pt x="24" y="110"/>
                      </a:lnTo>
                      <a:lnTo>
                        <a:pt x="24" y="110"/>
                      </a:lnTo>
                      <a:lnTo>
                        <a:pt x="22" y="140"/>
                      </a:lnTo>
                      <a:lnTo>
                        <a:pt x="16" y="166"/>
                      </a:lnTo>
                      <a:lnTo>
                        <a:pt x="16"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8"/>
                <p:cNvSpPr>
                  <a:spLocks/>
                </p:cNvSpPr>
                <p:nvPr userDrawn="1"/>
              </p:nvSpPr>
              <p:spPr bwMode="auto">
                <a:xfrm>
                  <a:off x="8532895" y="91935"/>
                  <a:ext cx="27440" cy="444531"/>
                </a:xfrm>
                <a:custGeom>
                  <a:avLst/>
                  <a:gdLst>
                    <a:gd name="T0" fmla="*/ 0 w 20"/>
                    <a:gd name="T1" fmla="*/ 10 h 324"/>
                    <a:gd name="T2" fmla="*/ 0 w 20"/>
                    <a:gd name="T3" fmla="*/ 10 h 324"/>
                    <a:gd name="T4" fmla="*/ 0 w 20"/>
                    <a:gd name="T5" fmla="*/ 314 h 324"/>
                    <a:gd name="T6" fmla="*/ 0 w 20"/>
                    <a:gd name="T7" fmla="*/ 314 h 324"/>
                    <a:gd name="T8" fmla="*/ 2 w 20"/>
                    <a:gd name="T9" fmla="*/ 318 h 324"/>
                    <a:gd name="T10" fmla="*/ 4 w 20"/>
                    <a:gd name="T11" fmla="*/ 322 h 324"/>
                    <a:gd name="T12" fmla="*/ 8 w 20"/>
                    <a:gd name="T13" fmla="*/ 322 h 324"/>
                    <a:gd name="T14" fmla="*/ 10 w 20"/>
                    <a:gd name="T15" fmla="*/ 324 h 324"/>
                    <a:gd name="T16" fmla="*/ 14 w 20"/>
                    <a:gd name="T17" fmla="*/ 322 h 324"/>
                    <a:gd name="T18" fmla="*/ 18 w 20"/>
                    <a:gd name="T19" fmla="*/ 322 h 324"/>
                    <a:gd name="T20" fmla="*/ 20 w 20"/>
                    <a:gd name="T21" fmla="*/ 318 h 324"/>
                    <a:gd name="T22" fmla="*/ 20 w 20"/>
                    <a:gd name="T23" fmla="*/ 314 h 324"/>
                    <a:gd name="T24" fmla="*/ 20 w 20"/>
                    <a:gd name="T25" fmla="*/ 314 h 324"/>
                    <a:gd name="T26" fmla="*/ 20 w 20"/>
                    <a:gd name="T27" fmla="*/ 10 h 324"/>
                    <a:gd name="T28" fmla="*/ 20 w 20"/>
                    <a:gd name="T29" fmla="*/ 10 h 324"/>
                    <a:gd name="T30" fmla="*/ 20 w 20"/>
                    <a:gd name="T31" fmla="*/ 6 h 324"/>
                    <a:gd name="T32" fmla="*/ 18 w 20"/>
                    <a:gd name="T33" fmla="*/ 2 h 324"/>
                    <a:gd name="T34" fmla="*/ 14 w 20"/>
                    <a:gd name="T35" fmla="*/ 0 h 324"/>
                    <a:gd name="T36" fmla="*/ 10 w 20"/>
                    <a:gd name="T37" fmla="*/ 0 h 324"/>
                    <a:gd name="T38" fmla="*/ 8 w 20"/>
                    <a:gd name="T39" fmla="*/ 0 h 324"/>
                    <a:gd name="T40" fmla="*/ 4 w 20"/>
                    <a:gd name="T41" fmla="*/ 2 h 324"/>
                    <a:gd name="T42" fmla="*/ 2 w 20"/>
                    <a:gd name="T43" fmla="*/ 6 h 324"/>
                    <a:gd name="T44" fmla="*/ 0 w 20"/>
                    <a:gd name="T45" fmla="*/ 10 h 324"/>
                    <a:gd name="T46" fmla="*/ 0 w 20"/>
                    <a:gd name="T47" fmla="*/ 1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324">
                      <a:moveTo>
                        <a:pt x="0" y="10"/>
                      </a:moveTo>
                      <a:lnTo>
                        <a:pt x="0" y="10"/>
                      </a:lnTo>
                      <a:lnTo>
                        <a:pt x="0" y="314"/>
                      </a:lnTo>
                      <a:lnTo>
                        <a:pt x="0" y="314"/>
                      </a:lnTo>
                      <a:lnTo>
                        <a:pt x="2" y="318"/>
                      </a:lnTo>
                      <a:lnTo>
                        <a:pt x="4" y="322"/>
                      </a:lnTo>
                      <a:lnTo>
                        <a:pt x="8" y="322"/>
                      </a:lnTo>
                      <a:lnTo>
                        <a:pt x="10" y="324"/>
                      </a:lnTo>
                      <a:lnTo>
                        <a:pt x="14" y="322"/>
                      </a:lnTo>
                      <a:lnTo>
                        <a:pt x="18" y="322"/>
                      </a:lnTo>
                      <a:lnTo>
                        <a:pt x="20" y="318"/>
                      </a:lnTo>
                      <a:lnTo>
                        <a:pt x="20" y="314"/>
                      </a:lnTo>
                      <a:lnTo>
                        <a:pt x="20" y="314"/>
                      </a:lnTo>
                      <a:lnTo>
                        <a:pt x="20" y="10"/>
                      </a:lnTo>
                      <a:lnTo>
                        <a:pt x="20" y="10"/>
                      </a:lnTo>
                      <a:lnTo>
                        <a:pt x="20" y="6"/>
                      </a:lnTo>
                      <a:lnTo>
                        <a:pt x="18" y="2"/>
                      </a:lnTo>
                      <a:lnTo>
                        <a:pt x="14" y="0"/>
                      </a:lnTo>
                      <a:lnTo>
                        <a:pt x="10" y="0"/>
                      </a:lnTo>
                      <a:lnTo>
                        <a:pt x="8" y="0"/>
                      </a:lnTo>
                      <a:lnTo>
                        <a:pt x="4" y="2"/>
                      </a:lnTo>
                      <a:lnTo>
                        <a:pt x="2" y="6"/>
                      </a:lnTo>
                      <a:lnTo>
                        <a:pt x="0" y="10"/>
                      </a:lnTo>
                      <a:lnTo>
                        <a:pt x="0" y="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9"/>
                <p:cNvSpPr>
                  <a:spLocks/>
                </p:cNvSpPr>
                <p:nvPr userDrawn="1"/>
              </p:nvSpPr>
              <p:spPr bwMode="auto">
                <a:xfrm>
                  <a:off x="8535640" y="91935"/>
                  <a:ext cx="74090" cy="27439"/>
                </a:xfrm>
                <a:custGeom>
                  <a:avLst/>
                  <a:gdLst>
                    <a:gd name="T0" fmla="*/ 44 w 54"/>
                    <a:gd name="T1" fmla="*/ 0 h 20"/>
                    <a:gd name="T2" fmla="*/ 44 w 54"/>
                    <a:gd name="T3" fmla="*/ 0 h 20"/>
                    <a:gd name="T4" fmla="*/ 8 w 54"/>
                    <a:gd name="T5" fmla="*/ 0 h 20"/>
                    <a:gd name="T6" fmla="*/ 8 w 54"/>
                    <a:gd name="T7" fmla="*/ 0 h 20"/>
                    <a:gd name="T8" fmla="*/ 4 w 54"/>
                    <a:gd name="T9" fmla="*/ 0 h 20"/>
                    <a:gd name="T10" fmla="*/ 2 w 54"/>
                    <a:gd name="T11" fmla="*/ 2 h 20"/>
                    <a:gd name="T12" fmla="*/ 0 w 54"/>
                    <a:gd name="T13" fmla="*/ 6 h 20"/>
                    <a:gd name="T14" fmla="*/ 0 w 54"/>
                    <a:gd name="T15" fmla="*/ 10 h 20"/>
                    <a:gd name="T16" fmla="*/ 0 w 54"/>
                    <a:gd name="T17" fmla="*/ 14 h 20"/>
                    <a:gd name="T18" fmla="*/ 2 w 54"/>
                    <a:gd name="T19" fmla="*/ 16 h 20"/>
                    <a:gd name="T20" fmla="*/ 4 w 54"/>
                    <a:gd name="T21" fmla="*/ 18 h 20"/>
                    <a:gd name="T22" fmla="*/ 8 w 54"/>
                    <a:gd name="T23" fmla="*/ 20 h 20"/>
                    <a:gd name="T24" fmla="*/ 8 w 54"/>
                    <a:gd name="T25" fmla="*/ 20 h 20"/>
                    <a:gd name="T26" fmla="*/ 44 w 54"/>
                    <a:gd name="T27" fmla="*/ 20 h 20"/>
                    <a:gd name="T28" fmla="*/ 44 w 54"/>
                    <a:gd name="T29" fmla="*/ 20 h 20"/>
                    <a:gd name="T30" fmla="*/ 48 w 54"/>
                    <a:gd name="T31" fmla="*/ 18 h 20"/>
                    <a:gd name="T32" fmla="*/ 52 w 54"/>
                    <a:gd name="T33" fmla="*/ 16 h 20"/>
                    <a:gd name="T34" fmla="*/ 54 w 54"/>
                    <a:gd name="T35" fmla="*/ 14 h 20"/>
                    <a:gd name="T36" fmla="*/ 54 w 54"/>
                    <a:gd name="T37" fmla="*/ 10 h 20"/>
                    <a:gd name="T38" fmla="*/ 54 w 54"/>
                    <a:gd name="T39" fmla="*/ 6 h 20"/>
                    <a:gd name="T40" fmla="*/ 52 w 54"/>
                    <a:gd name="T41" fmla="*/ 2 h 20"/>
                    <a:gd name="T42" fmla="*/ 48 w 54"/>
                    <a:gd name="T43" fmla="*/ 0 h 20"/>
                    <a:gd name="T44" fmla="*/ 44 w 54"/>
                    <a:gd name="T45" fmla="*/ 0 h 20"/>
                    <a:gd name="T46" fmla="*/ 44 w 54"/>
                    <a:gd name="T4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44" y="0"/>
                      </a:moveTo>
                      <a:lnTo>
                        <a:pt x="44" y="0"/>
                      </a:lnTo>
                      <a:lnTo>
                        <a:pt x="8" y="0"/>
                      </a:lnTo>
                      <a:lnTo>
                        <a:pt x="8" y="0"/>
                      </a:lnTo>
                      <a:lnTo>
                        <a:pt x="4" y="0"/>
                      </a:lnTo>
                      <a:lnTo>
                        <a:pt x="2" y="2"/>
                      </a:lnTo>
                      <a:lnTo>
                        <a:pt x="0" y="6"/>
                      </a:lnTo>
                      <a:lnTo>
                        <a:pt x="0" y="10"/>
                      </a:lnTo>
                      <a:lnTo>
                        <a:pt x="0" y="14"/>
                      </a:lnTo>
                      <a:lnTo>
                        <a:pt x="2" y="16"/>
                      </a:lnTo>
                      <a:lnTo>
                        <a:pt x="4" y="18"/>
                      </a:lnTo>
                      <a:lnTo>
                        <a:pt x="8" y="20"/>
                      </a:lnTo>
                      <a:lnTo>
                        <a:pt x="8" y="20"/>
                      </a:lnTo>
                      <a:lnTo>
                        <a:pt x="44" y="20"/>
                      </a:lnTo>
                      <a:lnTo>
                        <a:pt x="44" y="20"/>
                      </a:lnTo>
                      <a:lnTo>
                        <a:pt x="48" y="18"/>
                      </a:lnTo>
                      <a:lnTo>
                        <a:pt x="52" y="16"/>
                      </a:lnTo>
                      <a:lnTo>
                        <a:pt x="54" y="14"/>
                      </a:lnTo>
                      <a:lnTo>
                        <a:pt x="54" y="10"/>
                      </a:lnTo>
                      <a:lnTo>
                        <a:pt x="54" y="6"/>
                      </a:lnTo>
                      <a:lnTo>
                        <a:pt x="52" y="2"/>
                      </a:lnTo>
                      <a:lnTo>
                        <a:pt x="48" y="0"/>
                      </a:lnTo>
                      <a:lnTo>
                        <a:pt x="44" y="0"/>
                      </a:lnTo>
                      <a:lnTo>
                        <a:pt x="4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6"/>
                <p:cNvSpPr>
                  <a:spLocks/>
                </p:cNvSpPr>
                <p:nvPr userDrawn="1"/>
              </p:nvSpPr>
              <p:spPr bwMode="auto">
                <a:xfrm>
                  <a:off x="8535638" y="509027"/>
                  <a:ext cx="74090" cy="27439"/>
                </a:xfrm>
                <a:custGeom>
                  <a:avLst/>
                  <a:gdLst>
                    <a:gd name="T0" fmla="*/ 44 w 54"/>
                    <a:gd name="T1" fmla="*/ 0 h 20"/>
                    <a:gd name="T2" fmla="*/ 44 w 54"/>
                    <a:gd name="T3" fmla="*/ 0 h 20"/>
                    <a:gd name="T4" fmla="*/ 8 w 54"/>
                    <a:gd name="T5" fmla="*/ 0 h 20"/>
                    <a:gd name="T6" fmla="*/ 8 w 54"/>
                    <a:gd name="T7" fmla="*/ 0 h 20"/>
                    <a:gd name="T8" fmla="*/ 4 w 54"/>
                    <a:gd name="T9" fmla="*/ 0 h 20"/>
                    <a:gd name="T10" fmla="*/ 2 w 54"/>
                    <a:gd name="T11" fmla="*/ 4 h 20"/>
                    <a:gd name="T12" fmla="*/ 0 w 54"/>
                    <a:gd name="T13" fmla="*/ 6 h 20"/>
                    <a:gd name="T14" fmla="*/ 0 w 54"/>
                    <a:gd name="T15" fmla="*/ 10 h 20"/>
                    <a:gd name="T16" fmla="*/ 0 w 54"/>
                    <a:gd name="T17" fmla="*/ 14 h 20"/>
                    <a:gd name="T18" fmla="*/ 2 w 54"/>
                    <a:gd name="T19" fmla="*/ 16 h 20"/>
                    <a:gd name="T20" fmla="*/ 4 w 54"/>
                    <a:gd name="T21" fmla="*/ 20 h 20"/>
                    <a:gd name="T22" fmla="*/ 8 w 54"/>
                    <a:gd name="T23" fmla="*/ 20 h 20"/>
                    <a:gd name="T24" fmla="*/ 8 w 54"/>
                    <a:gd name="T25" fmla="*/ 20 h 20"/>
                    <a:gd name="T26" fmla="*/ 44 w 54"/>
                    <a:gd name="T27" fmla="*/ 20 h 20"/>
                    <a:gd name="T28" fmla="*/ 44 w 54"/>
                    <a:gd name="T29" fmla="*/ 20 h 20"/>
                    <a:gd name="T30" fmla="*/ 48 w 54"/>
                    <a:gd name="T31" fmla="*/ 20 h 20"/>
                    <a:gd name="T32" fmla="*/ 52 w 54"/>
                    <a:gd name="T33" fmla="*/ 16 h 20"/>
                    <a:gd name="T34" fmla="*/ 54 w 54"/>
                    <a:gd name="T35" fmla="*/ 14 h 20"/>
                    <a:gd name="T36" fmla="*/ 54 w 54"/>
                    <a:gd name="T37" fmla="*/ 10 h 20"/>
                    <a:gd name="T38" fmla="*/ 54 w 54"/>
                    <a:gd name="T39" fmla="*/ 6 h 20"/>
                    <a:gd name="T40" fmla="*/ 52 w 54"/>
                    <a:gd name="T41" fmla="*/ 4 h 20"/>
                    <a:gd name="T42" fmla="*/ 48 w 54"/>
                    <a:gd name="T43" fmla="*/ 0 h 20"/>
                    <a:gd name="T44" fmla="*/ 44 w 54"/>
                    <a:gd name="T45" fmla="*/ 0 h 20"/>
                    <a:gd name="T46" fmla="*/ 44 w 54"/>
                    <a:gd name="T4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44" y="0"/>
                      </a:moveTo>
                      <a:lnTo>
                        <a:pt x="44" y="0"/>
                      </a:lnTo>
                      <a:lnTo>
                        <a:pt x="8" y="0"/>
                      </a:lnTo>
                      <a:lnTo>
                        <a:pt x="8" y="0"/>
                      </a:lnTo>
                      <a:lnTo>
                        <a:pt x="4" y="0"/>
                      </a:lnTo>
                      <a:lnTo>
                        <a:pt x="2" y="4"/>
                      </a:lnTo>
                      <a:lnTo>
                        <a:pt x="0" y="6"/>
                      </a:lnTo>
                      <a:lnTo>
                        <a:pt x="0" y="10"/>
                      </a:lnTo>
                      <a:lnTo>
                        <a:pt x="0" y="14"/>
                      </a:lnTo>
                      <a:lnTo>
                        <a:pt x="2" y="16"/>
                      </a:lnTo>
                      <a:lnTo>
                        <a:pt x="4" y="20"/>
                      </a:lnTo>
                      <a:lnTo>
                        <a:pt x="8" y="20"/>
                      </a:lnTo>
                      <a:lnTo>
                        <a:pt x="8" y="20"/>
                      </a:lnTo>
                      <a:lnTo>
                        <a:pt x="44" y="20"/>
                      </a:lnTo>
                      <a:lnTo>
                        <a:pt x="44" y="20"/>
                      </a:lnTo>
                      <a:lnTo>
                        <a:pt x="48" y="20"/>
                      </a:lnTo>
                      <a:lnTo>
                        <a:pt x="52" y="16"/>
                      </a:lnTo>
                      <a:lnTo>
                        <a:pt x="54" y="14"/>
                      </a:lnTo>
                      <a:lnTo>
                        <a:pt x="54" y="10"/>
                      </a:lnTo>
                      <a:lnTo>
                        <a:pt x="54" y="6"/>
                      </a:lnTo>
                      <a:lnTo>
                        <a:pt x="52" y="4"/>
                      </a:lnTo>
                      <a:lnTo>
                        <a:pt x="48" y="0"/>
                      </a:lnTo>
                      <a:lnTo>
                        <a:pt x="44" y="0"/>
                      </a:lnTo>
                      <a:lnTo>
                        <a:pt x="4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7"/>
                <p:cNvSpPr>
                  <a:spLocks/>
                </p:cNvSpPr>
                <p:nvPr userDrawn="1"/>
              </p:nvSpPr>
              <p:spPr bwMode="auto">
                <a:xfrm>
                  <a:off x="9010354" y="91935"/>
                  <a:ext cx="27440" cy="441787"/>
                </a:xfrm>
                <a:custGeom>
                  <a:avLst/>
                  <a:gdLst>
                    <a:gd name="T0" fmla="*/ 20 w 20"/>
                    <a:gd name="T1" fmla="*/ 312 h 322"/>
                    <a:gd name="T2" fmla="*/ 20 w 20"/>
                    <a:gd name="T3" fmla="*/ 312 h 322"/>
                    <a:gd name="T4" fmla="*/ 20 w 20"/>
                    <a:gd name="T5" fmla="*/ 10 h 322"/>
                    <a:gd name="T6" fmla="*/ 20 w 20"/>
                    <a:gd name="T7" fmla="*/ 10 h 322"/>
                    <a:gd name="T8" fmla="*/ 20 w 20"/>
                    <a:gd name="T9" fmla="*/ 6 h 322"/>
                    <a:gd name="T10" fmla="*/ 16 w 20"/>
                    <a:gd name="T11" fmla="*/ 2 h 322"/>
                    <a:gd name="T12" fmla="*/ 14 w 20"/>
                    <a:gd name="T13" fmla="*/ 0 h 322"/>
                    <a:gd name="T14" fmla="*/ 10 w 20"/>
                    <a:gd name="T15" fmla="*/ 0 h 322"/>
                    <a:gd name="T16" fmla="*/ 6 w 20"/>
                    <a:gd name="T17" fmla="*/ 0 h 322"/>
                    <a:gd name="T18" fmla="*/ 4 w 20"/>
                    <a:gd name="T19" fmla="*/ 2 h 322"/>
                    <a:gd name="T20" fmla="*/ 0 w 20"/>
                    <a:gd name="T21" fmla="*/ 6 h 322"/>
                    <a:gd name="T22" fmla="*/ 0 w 20"/>
                    <a:gd name="T23" fmla="*/ 10 h 322"/>
                    <a:gd name="T24" fmla="*/ 0 w 20"/>
                    <a:gd name="T25" fmla="*/ 10 h 322"/>
                    <a:gd name="T26" fmla="*/ 0 w 20"/>
                    <a:gd name="T27" fmla="*/ 312 h 322"/>
                    <a:gd name="T28" fmla="*/ 0 w 20"/>
                    <a:gd name="T29" fmla="*/ 312 h 322"/>
                    <a:gd name="T30" fmla="*/ 0 w 20"/>
                    <a:gd name="T31" fmla="*/ 316 h 322"/>
                    <a:gd name="T32" fmla="*/ 4 w 20"/>
                    <a:gd name="T33" fmla="*/ 320 h 322"/>
                    <a:gd name="T34" fmla="*/ 6 w 20"/>
                    <a:gd name="T35" fmla="*/ 322 h 322"/>
                    <a:gd name="T36" fmla="*/ 10 w 20"/>
                    <a:gd name="T37" fmla="*/ 322 h 322"/>
                    <a:gd name="T38" fmla="*/ 14 w 20"/>
                    <a:gd name="T39" fmla="*/ 322 h 322"/>
                    <a:gd name="T40" fmla="*/ 16 w 20"/>
                    <a:gd name="T41" fmla="*/ 320 h 322"/>
                    <a:gd name="T42" fmla="*/ 20 w 20"/>
                    <a:gd name="T43" fmla="*/ 316 h 322"/>
                    <a:gd name="T44" fmla="*/ 20 w 20"/>
                    <a:gd name="T45" fmla="*/ 312 h 322"/>
                    <a:gd name="T46" fmla="*/ 20 w 20"/>
                    <a:gd name="T47" fmla="*/ 31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322">
                      <a:moveTo>
                        <a:pt x="20" y="312"/>
                      </a:moveTo>
                      <a:lnTo>
                        <a:pt x="20" y="312"/>
                      </a:lnTo>
                      <a:lnTo>
                        <a:pt x="20" y="10"/>
                      </a:lnTo>
                      <a:lnTo>
                        <a:pt x="20" y="10"/>
                      </a:lnTo>
                      <a:lnTo>
                        <a:pt x="20" y="6"/>
                      </a:lnTo>
                      <a:lnTo>
                        <a:pt x="16" y="2"/>
                      </a:lnTo>
                      <a:lnTo>
                        <a:pt x="14" y="0"/>
                      </a:lnTo>
                      <a:lnTo>
                        <a:pt x="10" y="0"/>
                      </a:lnTo>
                      <a:lnTo>
                        <a:pt x="6" y="0"/>
                      </a:lnTo>
                      <a:lnTo>
                        <a:pt x="4" y="2"/>
                      </a:lnTo>
                      <a:lnTo>
                        <a:pt x="0" y="6"/>
                      </a:lnTo>
                      <a:lnTo>
                        <a:pt x="0" y="10"/>
                      </a:lnTo>
                      <a:lnTo>
                        <a:pt x="0" y="10"/>
                      </a:lnTo>
                      <a:lnTo>
                        <a:pt x="0" y="312"/>
                      </a:lnTo>
                      <a:lnTo>
                        <a:pt x="0" y="312"/>
                      </a:lnTo>
                      <a:lnTo>
                        <a:pt x="0" y="316"/>
                      </a:lnTo>
                      <a:lnTo>
                        <a:pt x="4" y="320"/>
                      </a:lnTo>
                      <a:lnTo>
                        <a:pt x="6" y="322"/>
                      </a:lnTo>
                      <a:lnTo>
                        <a:pt x="10" y="322"/>
                      </a:lnTo>
                      <a:lnTo>
                        <a:pt x="14" y="322"/>
                      </a:lnTo>
                      <a:lnTo>
                        <a:pt x="16" y="320"/>
                      </a:lnTo>
                      <a:lnTo>
                        <a:pt x="20" y="316"/>
                      </a:lnTo>
                      <a:lnTo>
                        <a:pt x="20" y="312"/>
                      </a:lnTo>
                      <a:lnTo>
                        <a:pt x="20" y="3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8"/>
                <p:cNvSpPr>
                  <a:spLocks/>
                </p:cNvSpPr>
                <p:nvPr userDrawn="1"/>
              </p:nvSpPr>
              <p:spPr bwMode="auto">
                <a:xfrm>
                  <a:off x="8963705" y="506283"/>
                  <a:ext cx="74090" cy="27439"/>
                </a:xfrm>
                <a:custGeom>
                  <a:avLst/>
                  <a:gdLst>
                    <a:gd name="T0" fmla="*/ 8 w 54"/>
                    <a:gd name="T1" fmla="*/ 20 h 20"/>
                    <a:gd name="T2" fmla="*/ 8 w 54"/>
                    <a:gd name="T3" fmla="*/ 20 h 20"/>
                    <a:gd name="T4" fmla="*/ 44 w 54"/>
                    <a:gd name="T5" fmla="*/ 20 h 20"/>
                    <a:gd name="T6" fmla="*/ 44 w 54"/>
                    <a:gd name="T7" fmla="*/ 20 h 20"/>
                    <a:gd name="T8" fmla="*/ 48 w 54"/>
                    <a:gd name="T9" fmla="*/ 20 h 20"/>
                    <a:gd name="T10" fmla="*/ 52 w 54"/>
                    <a:gd name="T11" fmla="*/ 16 h 20"/>
                    <a:gd name="T12" fmla="*/ 54 w 54"/>
                    <a:gd name="T13" fmla="*/ 14 h 20"/>
                    <a:gd name="T14" fmla="*/ 54 w 54"/>
                    <a:gd name="T15" fmla="*/ 10 h 20"/>
                    <a:gd name="T16" fmla="*/ 54 w 54"/>
                    <a:gd name="T17" fmla="*/ 6 h 20"/>
                    <a:gd name="T18" fmla="*/ 52 w 54"/>
                    <a:gd name="T19" fmla="*/ 4 h 20"/>
                    <a:gd name="T20" fmla="*/ 48 w 54"/>
                    <a:gd name="T21" fmla="*/ 0 h 20"/>
                    <a:gd name="T22" fmla="*/ 44 w 54"/>
                    <a:gd name="T23" fmla="*/ 0 h 20"/>
                    <a:gd name="T24" fmla="*/ 44 w 54"/>
                    <a:gd name="T25" fmla="*/ 0 h 20"/>
                    <a:gd name="T26" fmla="*/ 8 w 54"/>
                    <a:gd name="T27" fmla="*/ 0 h 20"/>
                    <a:gd name="T28" fmla="*/ 8 w 54"/>
                    <a:gd name="T29" fmla="*/ 0 h 20"/>
                    <a:gd name="T30" fmla="*/ 4 w 54"/>
                    <a:gd name="T31" fmla="*/ 0 h 20"/>
                    <a:gd name="T32" fmla="*/ 2 w 54"/>
                    <a:gd name="T33" fmla="*/ 4 h 20"/>
                    <a:gd name="T34" fmla="*/ 0 w 54"/>
                    <a:gd name="T35" fmla="*/ 6 h 20"/>
                    <a:gd name="T36" fmla="*/ 0 w 54"/>
                    <a:gd name="T37" fmla="*/ 10 h 20"/>
                    <a:gd name="T38" fmla="*/ 0 w 54"/>
                    <a:gd name="T39" fmla="*/ 14 h 20"/>
                    <a:gd name="T40" fmla="*/ 2 w 54"/>
                    <a:gd name="T41" fmla="*/ 16 h 20"/>
                    <a:gd name="T42" fmla="*/ 4 w 54"/>
                    <a:gd name="T43" fmla="*/ 20 h 20"/>
                    <a:gd name="T44" fmla="*/ 8 w 54"/>
                    <a:gd name="T45" fmla="*/ 20 h 20"/>
                    <a:gd name="T46" fmla="*/ 8 w 54"/>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8" y="20"/>
                      </a:moveTo>
                      <a:lnTo>
                        <a:pt x="8" y="20"/>
                      </a:lnTo>
                      <a:lnTo>
                        <a:pt x="44" y="20"/>
                      </a:lnTo>
                      <a:lnTo>
                        <a:pt x="44" y="20"/>
                      </a:lnTo>
                      <a:lnTo>
                        <a:pt x="48" y="20"/>
                      </a:lnTo>
                      <a:lnTo>
                        <a:pt x="52" y="16"/>
                      </a:lnTo>
                      <a:lnTo>
                        <a:pt x="54" y="14"/>
                      </a:lnTo>
                      <a:lnTo>
                        <a:pt x="54" y="10"/>
                      </a:lnTo>
                      <a:lnTo>
                        <a:pt x="54" y="6"/>
                      </a:lnTo>
                      <a:lnTo>
                        <a:pt x="52" y="4"/>
                      </a:lnTo>
                      <a:lnTo>
                        <a:pt x="48" y="0"/>
                      </a:lnTo>
                      <a:lnTo>
                        <a:pt x="44" y="0"/>
                      </a:lnTo>
                      <a:lnTo>
                        <a:pt x="44" y="0"/>
                      </a:lnTo>
                      <a:lnTo>
                        <a:pt x="8" y="0"/>
                      </a:lnTo>
                      <a:lnTo>
                        <a:pt x="8" y="0"/>
                      </a:lnTo>
                      <a:lnTo>
                        <a:pt x="4" y="0"/>
                      </a:lnTo>
                      <a:lnTo>
                        <a:pt x="2" y="4"/>
                      </a:lnTo>
                      <a:lnTo>
                        <a:pt x="0" y="6"/>
                      </a:lnTo>
                      <a:lnTo>
                        <a:pt x="0" y="10"/>
                      </a:lnTo>
                      <a:lnTo>
                        <a:pt x="0" y="14"/>
                      </a:lnTo>
                      <a:lnTo>
                        <a:pt x="2" y="16"/>
                      </a:lnTo>
                      <a:lnTo>
                        <a:pt x="4" y="20"/>
                      </a:lnTo>
                      <a:lnTo>
                        <a:pt x="8" y="20"/>
                      </a:lnTo>
                      <a:lnTo>
                        <a:pt x="8"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33"/>
                <p:cNvSpPr>
                  <a:spLocks/>
                </p:cNvSpPr>
                <p:nvPr userDrawn="1"/>
              </p:nvSpPr>
              <p:spPr bwMode="auto">
                <a:xfrm>
                  <a:off x="8963705" y="91935"/>
                  <a:ext cx="74090" cy="27439"/>
                </a:xfrm>
                <a:custGeom>
                  <a:avLst/>
                  <a:gdLst>
                    <a:gd name="T0" fmla="*/ 8 w 54"/>
                    <a:gd name="T1" fmla="*/ 20 h 20"/>
                    <a:gd name="T2" fmla="*/ 8 w 54"/>
                    <a:gd name="T3" fmla="*/ 20 h 20"/>
                    <a:gd name="T4" fmla="*/ 44 w 54"/>
                    <a:gd name="T5" fmla="*/ 20 h 20"/>
                    <a:gd name="T6" fmla="*/ 44 w 54"/>
                    <a:gd name="T7" fmla="*/ 20 h 20"/>
                    <a:gd name="T8" fmla="*/ 48 w 54"/>
                    <a:gd name="T9" fmla="*/ 18 h 20"/>
                    <a:gd name="T10" fmla="*/ 52 w 54"/>
                    <a:gd name="T11" fmla="*/ 16 h 20"/>
                    <a:gd name="T12" fmla="*/ 54 w 54"/>
                    <a:gd name="T13" fmla="*/ 14 h 20"/>
                    <a:gd name="T14" fmla="*/ 54 w 54"/>
                    <a:gd name="T15" fmla="*/ 10 h 20"/>
                    <a:gd name="T16" fmla="*/ 54 w 54"/>
                    <a:gd name="T17" fmla="*/ 6 h 20"/>
                    <a:gd name="T18" fmla="*/ 52 w 54"/>
                    <a:gd name="T19" fmla="*/ 2 h 20"/>
                    <a:gd name="T20" fmla="*/ 48 w 54"/>
                    <a:gd name="T21" fmla="*/ 0 h 20"/>
                    <a:gd name="T22" fmla="*/ 44 w 54"/>
                    <a:gd name="T23" fmla="*/ 0 h 20"/>
                    <a:gd name="T24" fmla="*/ 44 w 54"/>
                    <a:gd name="T25" fmla="*/ 0 h 20"/>
                    <a:gd name="T26" fmla="*/ 8 w 54"/>
                    <a:gd name="T27" fmla="*/ 0 h 20"/>
                    <a:gd name="T28" fmla="*/ 8 w 54"/>
                    <a:gd name="T29" fmla="*/ 0 h 20"/>
                    <a:gd name="T30" fmla="*/ 4 w 54"/>
                    <a:gd name="T31" fmla="*/ 0 h 20"/>
                    <a:gd name="T32" fmla="*/ 2 w 54"/>
                    <a:gd name="T33" fmla="*/ 2 h 20"/>
                    <a:gd name="T34" fmla="*/ 0 w 54"/>
                    <a:gd name="T35" fmla="*/ 6 h 20"/>
                    <a:gd name="T36" fmla="*/ 0 w 54"/>
                    <a:gd name="T37" fmla="*/ 10 h 20"/>
                    <a:gd name="T38" fmla="*/ 0 w 54"/>
                    <a:gd name="T39" fmla="*/ 14 h 20"/>
                    <a:gd name="T40" fmla="*/ 2 w 54"/>
                    <a:gd name="T41" fmla="*/ 16 h 20"/>
                    <a:gd name="T42" fmla="*/ 4 w 54"/>
                    <a:gd name="T43" fmla="*/ 18 h 20"/>
                    <a:gd name="T44" fmla="*/ 8 w 54"/>
                    <a:gd name="T45" fmla="*/ 20 h 20"/>
                    <a:gd name="T46" fmla="*/ 8 w 54"/>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8" y="20"/>
                      </a:moveTo>
                      <a:lnTo>
                        <a:pt x="8" y="20"/>
                      </a:lnTo>
                      <a:lnTo>
                        <a:pt x="44" y="20"/>
                      </a:lnTo>
                      <a:lnTo>
                        <a:pt x="44" y="20"/>
                      </a:lnTo>
                      <a:lnTo>
                        <a:pt x="48" y="18"/>
                      </a:lnTo>
                      <a:lnTo>
                        <a:pt x="52" y="16"/>
                      </a:lnTo>
                      <a:lnTo>
                        <a:pt x="54" y="14"/>
                      </a:lnTo>
                      <a:lnTo>
                        <a:pt x="54" y="10"/>
                      </a:lnTo>
                      <a:lnTo>
                        <a:pt x="54" y="6"/>
                      </a:lnTo>
                      <a:lnTo>
                        <a:pt x="52" y="2"/>
                      </a:lnTo>
                      <a:lnTo>
                        <a:pt x="48" y="0"/>
                      </a:lnTo>
                      <a:lnTo>
                        <a:pt x="44" y="0"/>
                      </a:lnTo>
                      <a:lnTo>
                        <a:pt x="44" y="0"/>
                      </a:lnTo>
                      <a:lnTo>
                        <a:pt x="8" y="0"/>
                      </a:lnTo>
                      <a:lnTo>
                        <a:pt x="8" y="0"/>
                      </a:lnTo>
                      <a:lnTo>
                        <a:pt x="4" y="0"/>
                      </a:lnTo>
                      <a:lnTo>
                        <a:pt x="2" y="2"/>
                      </a:lnTo>
                      <a:lnTo>
                        <a:pt x="0" y="6"/>
                      </a:lnTo>
                      <a:lnTo>
                        <a:pt x="0" y="10"/>
                      </a:lnTo>
                      <a:lnTo>
                        <a:pt x="0" y="14"/>
                      </a:lnTo>
                      <a:lnTo>
                        <a:pt x="2" y="16"/>
                      </a:lnTo>
                      <a:lnTo>
                        <a:pt x="4" y="18"/>
                      </a:lnTo>
                      <a:lnTo>
                        <a:pt x="8" y="20"/>
                      </a:lnTo>
                      <a:lnTo>
                        <a:pt x="8"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15" name="TextBox 27"/>
            <p:cNvSpPr txBox="1"/>
            <p:nvPr userDrawn="1"/>
          </p:nvSpPr>
          <p:spPr>
            <a:xfrm rot="16200000">
              <a:off x="10888482" y="237391"/>
              <a:ext cx="269659" cy="72461"/>
            </a:xfrm>
            <a:prstGeom prst="rect">
              <a:avLst/>
            </a:prstGeom>
            <a:noFill/>
          </p:spPr>
          <p:txBody>
            <a:bodyPr wrap="square" lIns="0" tIns="0" rIns="0" bIns="10800" rtlCol="0">
              <a:spAutoFit/>
            </a:bodyPr>
            <a:lstStyle/>
            <a:p>
              <a:pPr algn="ctr"/>
              <a:r>
                <a:rPr lang="en-GB" sz="400">
                  <a:solidFill>
                    <a:schemeClr val="bg1"/>
                  </a:solidFill>
                </a:rPr>
                <a:t>Confidential</a:t>
              </a:r>
            </a:p>
          </p:txBody>
        </p:sp>
      </p:grpSp>
      <p:sp>
        <p:nvSpPr>
          <p:cNvPr id="31" name="Freeform 5"/>
          <p:cNvSpPr>
            <a:spLocks noEditPoints="1"/>
          </p:cNvSpPr>
          <p:nvPr userDrawn="1"/>
        </p:nvSpPr>
        <p:spPr bwMode="auto">
          <a:xfrm>
            <a:off x="10554900" y="410012"/>
            <a:ext cx="1267005" cy="175624"/>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36319688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NO photo l">
    <p:bg>
      <p:bgPr>
        <a:solidFill>
          <a:schemeClr val="bg1"/>
        </a:solidFill>
        <a:effectLst/>
      </p:bgPr>
    </p:bg>
    <p:spTree>
      <p:nvGrpSpPr>
        <p:cNvPr id="1" name=""/>
        <p:cNvGrpSpPr/>
        <p:nvPr/>
      </p:nvGrpSpPr>
      <p:grpSpPr>
        <a:xfrm>
          <a:off x="0" y="0"/>
          <a:ext cx="0" cy="0"/>
          <a:chOff x="0" y="0"/>
          <a:chExt cx="0" cy="0"/>
        </a:xfrm>
      </p:grpSpPr>
      <p:sp>
        <p:nvSpPr>
          <p:cNvPr id="11" name="Freeform 5"/>
          <p:cNvSpPr>
            <a:spLocks/>
          </p:cNvSpPr>
          <p:nvPr userDrawn="1"/>
        </p:nvSpPr>
        <p:spPr bwMode="auto">
          <a:xfrm>
            <a:off x="-21430" y="0"/>
            <a:ext cx="6740885" cy="6858000"/>
          </a:xfrm>
          <a:custGeom>
            <a:avLst/>
            <a:gdLst>
              <a:gd name="T0" fmla="*/ 1140 w 1200"/>
              <a:gd name="T1" fmla="*/ 388 h 988"/>
              <a:gd name="T2" fmla="*/ 1140 w 1200"/>
              <a:gd name="T3" fmla="*/ 388 h 988"/>
              <a:gd name="T4" fmla="*/ 1069 w 1200"/>
              <a:gd name="T5" fmla="*/ 7 h 988"/>
              <a:gd name="T6" fmla="*/ 1062 w 1200"/>
              <a:gd name="T7" fmla="*/ 0 h 988"/>
              <a:gd name="T8" fmla="*/ 0 w 1200"/>
              <a:gd name="T9" fmla="*/ 0 h 988"/>
              <a:gd name="T10" fmla="*/ 0 w 1200"/>
              <a:gd name="T11" fmla="*/ 988 h 988"/>
              <a:gd name="T12" fmla="*/ 479 w 1200"/>
              <a:gd name="T13" fmla="*/ 988 h 988"/>
              <a:gd name="T14" fmla="*/ 986 w 1200"/>
              <a:gd name="T15" fmla="*/ 561 h 988"/>
              <a:gd name="T16" fmla="*/ 1140 w 1200"/>
              <a:gd name="T17" fmla="*/ 388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0" h="988">
                <a:moveTo>
                  <a:pt x="1140" y="388"/>
                </a:moveTo>
                <a:cubicBezTo>
                  <a:pt x="1140" y="388"/>
                  <a:pt x="1140" y="388"/>
                  <a:pt x="1140" y="388"/>
                </a:cubicBezTo>
                <a:cubicBezTo>
                  <a:pt x="1200" y="262"/>
                  <a:pt x="1167" y="104"/>
                  <a:pt x="1069" y="7"/>
                </a:cubicBezTo>
                <a:cubicBezTo>
                  <a:pt x="1067" y="4"/>
                  <a:pt x="1064" y="2"/>
                  <a:pt x="1062" y="0"/>
                </a:cubicBezTo>
                <a:cubicBezTo>
                  <a:pt x="0" y="0"/>
                  <a:pt x="0" y="0"/>
                  <a:pt x="0" y="0"/>
                </a:cubicBezTo>
                <a:cubicBezTo>
                  <a:pt x="0" y="988"/>
                  <a:pt x="0" y="988"/>
                  <a:pt x="0" y="988"/>
                </a:cubicBezTo>
                <a:cubicBezTo>
                  <a:pt x="479" y="988"/>
                  <a:pt x="479" y="988"/>
                  <a:pt x="479" y="988"/>
                </a:cubicBezTo>
                <a:cubicBezTo>
                  <a:pt x="986" y="561"/>
                  <a:pt x="986" y="561"/>
                  <a:pt x="986" y="561"/>
                </a:cubicBezTo>
                <a:cubicBezTo>
                  <a:pt x="1045" y="511"/>
                  <a:pt x="1105" y="463"/>
                  <a:pt x="1140" y="388"/>
                </a:cubicBezTo>
                <a:close/>
              </a:path>
            </a:pathLst>
          </a:custGeom>
          <a:gradFill>
            <a:gsLst>
              <a:gs pos="0">
                <a:srgbClr val="005EB8"/>
              </a:gs>
              <a:gs pos="100000">
                <a:srgbClr val="00A9E0">
                  <a:alpha val="70999"/>
                </a:srgbClr>
              </a:gs>
            </a:gsLst>
            <a:lin ang="5400000" scaled="1"/>
          </a:gradFill>
          <a:ln>
            <a:noFill/>
          </a:ln>
        </p:spPr>
        <p:txBody>
          <a:bodyPr vert="horz" wrap="square" lIns="68580" tIns="34290" rIns="68580" bIns="34290" numCol="1" anchor="t" anchorCtr="0" compatLnSpc="1">
            <a:prstTxWarp prst="textNoShape">
              <a:avLst/>
            </a:prstTxWarp>
          </a:bodyPr>
          <a:lstStyle/>
          <a:p>
            <a:endParaRPr lang="en-GB" sz="1350" noProof="0"/>
          </a:p>
        </p:txBody>
      </p:sp>
      <p:sp>
        <p:nvSpPr>
          <p:cNvPr id="86" name="Freeform 31"/>
          <p:cNvSpPr>
            <a:spLocks/>
          </p:cNvSpPr>
          <p:nvPr userDrawn="1"/>
        </p:nvSpPr>
        <p:spPr bwMode="auto">
          <a:xfrm>
            <a:off x="38109" y="298464"/>
            <a:ext cx="12112625" cy="6257925"/>
          </a:xfrm>
          <a:custGeom>
            <a:avLst/>
            <a:gdLst>
              <a:gd name="T0" fmla="*/ 0 w 7630"/>
              <a:gd name="T1" fmla="*/ 1263 h 3942"/>
              <a:gd name="T2" fmla="*/ 0 w 7630"/>
              <a:gd name="T3" fmla="*/ 3942 h 3942"/>
              <a:gd name="T4" fmla="*/ 7630 w 7630"/>
              <a:gd name="T5" fmla="*/ 3942 h 3942"/>
              <a:gd name="T6" fmla="*/ 7630 w 7630"/>
              <a:gd name="T7" fmla="*/ 0 h 3942"/>
            </a:gdLst>
            <a:ahLst/>
            <a:cxnLst>
              <a:cxn ang="0">
                <a:pos x="T0" y="T1"/>
              </a:cxn>
              <a:cxn ang="0">
                <a:pos x="T2" y="T3"/>
              </a:cxn>
              <a:cxn ang="0">
                <a:pos x="T4" y="T5"/>
              </a:cxn>
              <a:cxn ang="0">
                <a:pos x="T6" y="T7"/>
              </a:cxn>
            </a:cxnLst>
            <a:rect l="0" t="0" r="r" b="b"/>
            <a:pathLst>
              <a:path w="7630" h="3942">
                <a:moveTo>
                  <a:pt x="0" y="1263"/>
                </a:moveTo>
                <a:lnTo>
                  <a:pt x="0" y="3942"/>
                </a:lnTo>
                <a:lnTo>
                  <a:pt x="7630" y="3942"/>
                </a:lnTo>
                <a:lnTo>
                  <a:pt x="763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16" name="Title 1"/>
          <p:cNvSpPr>
            <a:spLocks noGrp="1"/>
          </p:cNvSpPr>
          <p:nvPr>
            <p:ph type="title" hasCustomPrompt="1"/>
          </p:nvPr>
        </p:nvSpPr>
        <p:spPr>
          <a:xfrm>
            <a:off x="950456" y="549276"/>
            <a:ext cx="5877064" cy="3213981"/>
          </a:xfrm>
        </p:spPr>
        <p:txBody>
          <a:bodyPr anchor="b"/>
          <a:lstStyle>
            <a:lvl1pPr algn="l">
              <a:lnSpc>
                <a:spcPct val="100000"/>
              </a:lnSpc>
              <a:defRPr baseline="0">
                <a:solidFill>
                  <a:schemeClr val="bg1"/>
                </a:solidFill>
                <a:latin typeface="+mj-lt"/>
              </a:defRPr>
            </a:lvl1pPr>
          </a:lstStyle>
          <a:p>
            <a:r>
              <a:rPr lang="en-GB" noProof="0"/>
              <a:t>Add your title here</a:t>
            </a:r>
          </a:p>
        </p:txBody>
      </p:sp>
      <p:sp>
        <p:nvSpPr>
          <p:cNvPr id="17" name="Text Placeholder 19"/>
          <p:cNvSpPr>
            <a:spLocks noGrp="1"/>
          </p:cNvSpPr>
          <p:nvPr>
            <p:ph type="body" sz="quarter" idx="13" hasCustomPrompt="1"/>
          </p:nvPr>
        </p:nvSpPr>
        <p:spPr>
          <a:xfrm>
            <a:off x="950249" y="3863657"/>
            <a:ext cx="4231352" cy="1045757"/>
          </a:xfrm>
          <a:prstGeom prst="rect">
            <a:avLst/>
          </a:prstGeom>
        </p:spPr>
        <p:txBody>
          <a:bodyPr>
            <a:noAutofit/>
          </a:bodyPr>
          <a:lstStyle>
            <a:lvl1pPr marL="0" indent="0" algn="l">
              <a:lnSpc>
                <a:spcPct val="100000"/>
              </a:lnSpc>
              <a:buNone/>
              <a:defRPr sz="2400" baseline="0">
                <a:solidFill>
                  <a:schemeClr val="bg1"/>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GB" noProof="0"/>
              <a:t>Insert your subheading here to support your heading</a:t>
            </a:r>
          </a:p>
        </p:txBody>
      </p:sp>
      <p:sp>
        <p:nvSpPr>
          <p:cNvPr id="18" name="Text Placeholder 97"/>
          <p:cNvSpPr>
            <a:spLocks noGrp="1"/>
          </p:cNvSpPr>
          <p:nvPr>
            <p:ph type="body" sz="quarter" idx="16" hasCustomPrompt="1"/>
          </p:nvPr>
        </p:nvSpPr>
        <p:spPr>
          <a:xfrm>
            <a:off x="950258" y="5438785"/>
            <a:ext cx="2619201" cy="1058862"/>
          </a:xfrm>
          <a:prstGeom prst="rect">
            <a:avLst/>
          </a:prstGeom>
        </p:spPr>
        <p:txBody>
          <a:bodyPr anchor="b">
            <a:normAutofit/>
          </a:bodyPr>
          <a:lstStyle>
            <a:lvl1pPr marL="0" indent="0" algn="l">
              <a:lnSpc>
                <a:spcPct val="100000"/>
              </a:lnSpc>
              <a:spcBef>
                <a:spcPts val="0"/>
              </a:spcBef>
              <a:buNone/>
              <a:defRPr sz="1200" baseline="0">
                <a:solidFill>
                  <a:schemeClr val="bg1"/>
                </a:solidFill>
              </a:defRPr>
            </a:lvl1pPr>
          </a:lstStyle>
          <a:p>
            <a:pPr lvl="0"/>
            <a:r>
              <a:rPr lang="en-GB" noProof="0"/>
              <a:t>Insert Author, </a:t>
            </a:r>
            <a:br>
              <a:rPr lang="en-GB" noProof="0"/>
            </a:br>
            <a:r>
              <a:rPr lang="en-GB" noProof="0"/>
              <a:t>department, </a:t>
            </a:r>
            <a:br>
              <a:rPr lang="en-GB" noProof="0"/>
            </a:br>
            <a:r>
              <a:rPr lang="en-GB" noProof="0"/>
              <a:t>date, place</a:t>
            </a:r>
          </a:p>
        </p:txBody>
      </p:sp>
      <p:sp>
        <p:nvSpPr>
          <p:cNvPr id="20"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34" name="Freeform 5"/>
          <p:cNvSpPr>
            <a:spLocks noEditPoints="1"/>
          </p:cNvSpPr>
          <p:nvPr userDrawn="1"/>
        </p:nvSpPr>
        <p:spPr bwMode="auto">
          <a:xfrm>
            <a:off x="517319" y="490534"/>
            <a:ext cx="1267005" cy="175624"/>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2638343508"/>
      </p:ext>
    </p:extLst>
  </p:cSld>
  <p:clrMapOvr>
    <a:masterClrMapping/>
  </p:clrMapOvr>
  <p:extLst>
    <p:ext uri="{DCECCB84-F9BA-43D5-87BE-67443E8EF086}">
      <p15:sldGuideLst xmlns:p15="http://schemas.microsoft.com/office/powerpoint/2012/main">
        <p15:guide id="1" orient="horz" pos="4065">
          <p15:clr>
            <a:srgbClr val="FBAE40"/>
          </p15:clr>
        </p15:guide>
        <p15:guide id="2" orient="horz" pos="34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ll">
    <p:bg>
      <p:bgPr>
        <a:solidFill>
          <a:schemeClr val="bg1"/>
        </a:solidFill>
        <a:effectLst/>
      </p:bgPr>
    </p:bg>
    <p:spTree>
      <p:nvGrpSpPr>
        <p:cNvPr id="1" name=""/>
        <p:cNvGrpSpPr/>
        <p:nvPr/>
      </p:nvGrpSpPr>
      <p:grpSpPr>
        <a:xfrm>
          <a:off x="0" y="0"/>
          <a:ext cx="0" cy="0"/>
          <a:chOff x="0" y="0"/>
          <a:chExt cx="0" cy="0"/>
        </a:xfrm>
      </p:grpSpPr>
      <p:sp>
        <p:nvSpPr>
          <p:cNvPr id="100" name="Picture Placeholder 99"/>
          <p:cNvSpPr>
            <a:spLocks noGrp="1"/>
          </p:cNvSpPr>
          <p:nvPr>
            <p:ph type="pic" sz="quarter" idx="14" hasCustomPrompt="1"/>
          </p:nvPr>
        </p:nvSpPr>
        <p:spPr>
          <a:xfrm>
            <a:off x="-6348" y="1436912"/>
            <a:ext cx="12198351" cy="5421092"/>
          </a:xfrm>
          <a:custGeom>
            <a:avLst/>
            <a:gdLst>
              <a:gd name="connsiteX0" fmla="*/ 12198350 w 12198350"/>
              <a:gd name="connsiteY0" fmla="*/ 0 h 6303963"/>
              <a:gd name="connsiteX1" fmla="*/ 12198350 w 12198350"/>
              <a:gd name="connsiteY1" fmla="*/ 6303963 h 6303963"/>
              <a:gd name="connsiteX2" fmla="*/ 0 w 12198350"/>
              <a:gd name="connsiteY2" fmla="*/ 6303963 h 6303963"/>
              <a:gd name="connsiteX3" fmla="*/ 0 w 12198350"/>
              <a:gd name="connsiteY3" fmla="*/ 2020586 h 6303963"/>
              <a:gd name="connsiteX4" fmla="*/ 3333463 w 12198350"/>
              <a:gd name="connsiteY4" fmla="*/ 3978132 h 6303963"/>
              <a:gd name="connsiteX5" fmla="*/ 12121986 w 12198350"/>
              <a:gd name="connsiteY5" fmla="*/ 23225 h 6303963"/>
              <a:gd name="connsiteX6" fmla="*/ 12125306 w 12198350"/>
              <a:gd name="connsiteY6" fmla="*/ 23225 h 6303963"/>
              <a:gd name="connsiteX7" fmla="*/ 12198350 w 12198350"/>
              <a:gd name="connsiteY7" fmla="*/ 0 h 630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350" h="6303963">
                <a:moveTo>
                  <a:pt x="12198350" y="0"/>
                </a:moveTo>
                <a:cubicBezTo>
                  <a:pt x="12198350" y="0"/>
                  <a:pt x="12198350" y="0"/>
                  <a:pt x="12198350" y="6303963"/>
                </a:cubicBezTo>
                <a:cubicBezTo>
                  <a:pt x="12198350" y="6303963"/>
                  <a:pt x="12198350" y="6303963"/>
                  <a:pt x="0" y="6303963"/>
                </a:cubicBezTo>
                <a:cubicBezTo>
                  <a:pt x="0" y="6303963"/>
                  <a:pt x="0" y="6303963"/>
                  <a:pt x="0" y="2020586"/>
                </a:cubicBezTo>
                <a:cubicBezTo>
                  <a:pt x="371861" y="3812239"/>
                  <a:pt x="1683333" y="4233609"/>
                  <a:pt x="3333463" y="3978132"/>
                </a:cubicBezTo>
                <a:cubicBezTo>
                  <a:pt x="6407952" y="3503676"/>
                  <a:pt x="10651145" y="683482"/>
                  <a:pt x="12121986" y="23225"/>
                </a:cubicBezTo>
                <a:cubicBezTo>
                  <a:pt x="12121986" y="23225"/>
                  <a:pt x="12125306" y="23225"/>
                  <a:pt x="12125306" y="23225"/>
                </a:cubicBezTo>
                <a:cubicBezTo>
                  <a:pt x="12148547" y="16589"/>
                  <a:pt x="12175109" y="6636"/>
                  <a:pt x="12198350" y="0"/>
                </a:cubicBezTo>
                <a:close/>
              </a:path>
            </a:pathLst>
          </a:custGeom>
          <a:solidFill>
            <a:schemeClr val="accent4"/>
          </a:solidFill>
          <a:ln>
            <a:noFill/>
          </a:ln>
        </p:spPr>
        <p:txBody>
          <a:bodyPr vert="horz" wrap="square" lIns="252000" tIns="3265200" rIns="144000" bIns="45720" numCol="1" anchor="t" anchorCtr="0" compatLnSpc="1">
            <a:prstTxWarp prst="textNoShape">
              <a:avLst/>
            </a:prstTxWarp>
            <a:normAutofit/>
          </a:bodyPr>
          <a:lstStyle>
            <a:lvl1pPr marL="0" indent="0" algn="ctr" defTabSz="342875">
              <a:lnSpc>
                <a:spcPts val="3075"/>
              </a:lnSpc>
              <a:buNone/>
              <a:defRPr lang="es-ES" sz="1800" dirty="0">
                <a:solidFill>
                  <a:schemeClr val="bg1">
                    <a:lumMod val="50000"/>
                  </a:schemeClr>
                </a:solidFill>
              </a:defRPr>
            </a:lvl1pPr>
          </a:lstStyle>
          <a:p>
            <a:pPr marL="0" lvl="0" algn="ctr" defTabSz="342875">
              <a:lnSpc>
                <a:spcPts val="3075"/>
              </a:lnSpc>
            </a:pPr>
            <a:r>
              <a:rPr lang="en-GB" noProof="0"/>
              <a:t>Insert your picture here</a:t>
            </a:r>
          </a:p>
        </p:txBody>
      </p:sp>
      <p:sp>
        <p:nvSpPr>
          <p:cNvPr id="86" name="Freeform 31"/>
          <p:cNvSpPr>
            <a:spLocks/>
          </p:cNvSpPr>
          <p:nvPr userDrawn="1"/>
        </p:nvSpPr>
        <p:spPr bwMode="auto">
          <a:xfrm>
            <a:off x="38109" y="298464"/>
            <a:ext cx="12112625" cy="6257925"/>
          </a:xfrm>
          <a:custGeom>
            <a:avLst/>
            <a:gdLst>
              <a:gd name="T0" fmla="*/ 0 w 7630"/>
              <a:gd name="T1" fmla="*/ 1263 h 3942"/>
              <a:gd name="T2" fmla="*/ 0 w 7630"/>
              <a:gd name="T3" fmla="*/ 3942 h 3942"/>
              <a:gd name="T4" fmla="*/ 7630 w 7630"/>
              <a:gd name="T5" fmla="*/ 3942 h 3942"/>
              <a:gd name="T6" fmla="*/ 7630 w 7630"/>
              <a:gd name="T7" fmla="*/ 0 h 3942"/>
            </a:gdLst>
            <a:ahLst/>
            <a:cxnLst>
              <a:cxn ang="0">
                <a:pos x="T0" y="T1"/>
              </a:cxn>
              <a:cxn ang="0">
                <a:pos x="T2" y="T3"/>
              </a:cxn>
              <a:cxn ang="0">
                <a:pos x="T4" y="T5"/>
              </a:cxn>
              <a:cxn ang="0">
                <a:pos x="T6" y="T7"/>
              </a:cxn>
            </a:cxnLst>
            <a:rect l="0" t="0" r="r" b="b"/>
            <a:pathLst>
              <a:path w="7630" h="3942">
                <a:moveTo>
                  <a:pt x="0" y="1263"/>
                </a:moveTo>
                <a:lnTo>
                  <a:pt x="0" y="3942"/>
                </a:lnTo>
                <a:lnTo>
                  <a:pt x="7630" y="3942"/>
                </a:lnTo>
                <a:lnTo>
                  <a:pt x="763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95" name="Title 1"/>
          <p:cNvSpPr>
            <a:spLocks noGrp="1"/>
          </p:cNvSpPr>
          <p:nvPr>
            <p:ph type="title" hasCustomPrompt="1"/>
          </p:nvPr>
        </p:nvSpPr>
        <p:spPr>
          <a:xfrm>
            <a:off x="576473" y="1776527"/>
            <a:ext cx="6031363" cy="1570522"/>
          </a:xfrm>
        </p:spPr>
        <p:txBody>
          <a:bodyPr anchor="t">
            <a:noAutofit/>
          </a:bodyPr>
          <a:lstStyle>
            <a:lvl1pPr>
              <a:lnSpc>
                <a:spcPct val="100000"/>
              </a:lnSpc>
              <a:defRPr baseline="0">
                <a:solidFill>
                  <a:schemeClr val="tx2"/>
                </a:solidFill>
                <a:latin typeface="+mj-lt"/>
              </a:defRPr>
            </a:lvl1pPr>
          </a:lstStyle>
          <a:p>
            <a:r>
              <a:rPr lang="en-GB" noProof="0"/>
              <a:t>Divider title here</a:t>
            </a:r>
          </a:p>
        </p:txBody>
      </p:sp>
      <p:sp>
        <p:nvSpPr>
          <p:cNvPr id="20"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85000"/>
                  </a:schemeClr>
                </a:solidFill>
                <a:latin typeface="+mj-lt"/>
              </a:defRPr>
            </a:lvl1pPr>
          </a:lstStyle>
          <a:p>
            <a:r>
              <a:rPr lang="en-GB" noProof="0"/>
              <a:t>© Amadeus IT Group and its affiliates and subsidiaries</a:t>
            </a:r>
          </a:p>
        </p:txBody>
      </p:sp>
      <p:sp>
        <p:nvSpPr>
          <p:cNvPr id="22" name="Marcador de texto 3"/>
          <p:cNvSpPr>
            <a:spLocks noGrp="1"/>
          </p:cNvSpPr>
          <p:nvPr>
            <p:ph type="body" sz="quarter" idx="15" hasCustomPrompt="1"/>
          </p:nvPr>
        </p:nvSpPr>
        <p:spPr>
          <a:xfrm>
            <a:off x="576263" y="727984"/>
            <a:ext cx="1382712" cy="920750"/>
          </a:xfrm>
          <a:prstGeom prst="rect">
            <a:avLst/>
          </a:prstGeom>
        </p:spPr>
        <p:txBody>
          <a:bodyPr>
            <a:noAutofit/>
          </a:bodyPr>
          <a:lstStyle>
            <a:lvl1pPr marL="0" indent="0">
              <a:lnSpc>
                <a:spcPct val="100000"/>
              </a:lnSpc>
              <a:buNone/>
              <a:defRPr sz="4950">
                <a:solidFill>
                  <a:schemeClr val="accent3"/>
                </a:solidFill>
              </a:defRPr>
            </a:lvl1pPr>
          </a:lstStyle>
          <a:p>
            <a:pPr lvl="0"/>
            <a:r>
              <a:rPr lang="en-GB" noProof="0"/>
              <a:t>1.</a:t>
            </a:r>
          </a:p>
        </p:txBody>
      </p:sp>
      <p:sp>
        <p:nvSpPr>
          <p:cNvPr id="9" name="Freeform 5"/>
          <p:cNvSpPr>
            <a:spLocks noEditPoints="1"/>
          </p:cNvSpPr>
          <p:nvPr userDrawn="1"/>
        </p:nvSpPr>
        <p:spPr bwMode="auto">
          <a:xfrm>
            <a:off x="10833517" y="6533899"/>
            <a:ext cx="742135" cy="102870"/>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Tree>
    <p:extLst>
      <p:ext uri="{BB962C8B-B14F-4D97-AF65-F5344CB8AC3E}">
        <p14:creationId xmlns:p14="http://schemas.microsoft.com/office/powerpoint/2010/main" val="10451315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ndex pag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68225" y="310463"/>
            <a:ext cx="11252793" cy="596766"/>
          </a:xfrm>
        </p:spPr>
        <p:txBody>
          <a:bodyPr tIns="0" anchor="b"/>
          <a:lstStyle>
            <a:lvl1pPr>
              <a:lnSpc>
                <a:spcPct val="100000"/>
              </a:lnSpc>
              <a:defRPr>
                <a:solidFill>
                  <a:schemeClr val="tx2"/>
                </a:solidFill>
                <a:latin typeface="+mj-lt"/>
              </a:defRPr>
            </a:lvl1pPr>
          </a:lstStyle>
          <a:p>
            <a:r>
              <a:rPr lang="en-GB" noProof="0"/>
              <a:t>Agenda</a:t>
            </a:r>
          </a:p>
        </p:txBody>
      </p:sp>
      <p:sp>
        <p:nvSpPr>
          <p:cNvPr id="5" name="Marcador de texto 4"/>
          <p:cNvSpPr>
            <a:spLocks noGrp="1"/>
          </p:cNvSpPr>
          <p:nvPr>
            <p:ph type="body" sz="quarter" idx="14" hasCustomPrompt="1"/>
          </p:nvPr>
        </p:nvSpPr>
        <p:spPr>
          <a:xfrm>
            <a:off x="302728" y="1470991"/>
            <a:ext cx="11252792" cy="4613152"/>
          </a:xfrm>
          <a:prstGeom prst="rect">
            <a:avLst/>
          </a:prstGeom>
        </p:spPr>
        <p:txBody>
          <a:bodyPr>
            <a:normAutofit/>
          </a:bodyPr>
          <a:lstStyle>
            <a:lvl1pPr marL="457200" indent="-457200">
              <a:lnSpc>
                <a:spcPct val="100000"/>
              </a:lnSpc>
              <a:buClr>
                <a:schemeClr val="accent2"/>
              </a:buClr>
              <a:buSzPct val="100000"/>
              <a:buFont typeface="+mj-lt"/>
              <a:buAutoNum type="arabicPeriod"/>
              <a:defRPr sz="2800" baseline="0">
                <a:solidFill>
                  <a:srgbClr val="323232"/>
                </a:solidFill>
              </a:defRPr>
            </a:lvl1pPr>
            <a:lvl2pPr marL="342875" indent="0">
              <a:buNone/>
              <a:defRPr/>
            </a:lvl2pPr>
            <a:lvl3pPr marL="685749" indent="0">
              <a:buNone/>
              <a:defRPr/>
            </a:lvl3pPr>
            <a:lvl4pPr marL="1028624" indent="0">
              <a:buNone/>
              <a:defRPr/>
            </a:lvl4pPr>
            <a:lvl5pPr marL="1371498" indent="0">
              <a:buNone/>
              <a:defRPr/>
            </a:lvl5pPr>
          </a:lstStyle>
          <a:p>
            <a:pPr lvl="0"/>
            <a:r>
              <a:rPr lang="en-GB" noProof="0"/>
              <a:t>Index 1</a:t>
            </a:r>
          </a:p>
          <a:p>
            <a:pPr lvl="0"/>
            <a:r>
              <a:rPr lang="en-GB" noProof="0"/>
              <a:t>Index 2</a:t>
            </a:r>
          </a:p>
          <a:p>
            <a:pPr lvl="0"/>
            <a:r>
              <a:rPr lang="en-GB" noProof="0"/>
              <a:t>Index 3</a:t>
            </a:r>
          </a:p>
        </p:txBody>
      </p:sp>
      <p:sp>
        <p:nvSpPr>
          <p:cNvPr id="25"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8"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US" noProof="0"/>
              <a:t>© Amadeus IT Group and its affiliates and subsidiaries</a:t>
            </a:r>
            <a:endParaRPr lang="en-GB" noProof="0"/>
          </a:p>
        </p:txBody>
      </p:sp>
    </p:spTree>
    <p:extLst>
      <p:ext uri="{BB962C8B-B14F-4D97-AF65-F5344CB8AC3E}">
        <p14:creationId xmlns:p14="http://schemas.microsoft.com/office/powerpoint/2010/main" val="9673425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ullets slide">
    <p:spTree>
      <p:nvGrpSpPr>
        <p:cNvPr id="1" name=""/>
        <p:cNvGrpSpPr/>
        <p:nvPr/>
      </p:nvGrpSpPr>
      <p:grpSpPr>
        <a:xfrm>
          <a:off x="0" y="0"/>
          <a:ext cx="0" cy="0"/>
          <a:chOff x="0" y="0"/>
          <a:chExt cx="0" cy="0"/>
        </a:xfrm>
      </p:grpSpPr>
      <p:sp>
        <p:nvSpPr>
          <p:cNvPr id="7" name="Marcador de texto 2"/>
          <p:cNvSpPr>
            <a:spLocks noGrp="1"/>
          </p:cNvSpPr>
          <p:nvPr>
            <p:ph type="body" sz="quarter" idx="18" hasCustomPrompt="1"/>
          </p:nvPr>
        </p:nvSpPr>
        <p:spPr>
          <a:xfrm>
            <a:off x="292609" y="1480159"/>
            <a:ext cx="11228409" cy="4828567"/>
          </a:xfrm>
          <a:prstGeom prst="rect">
            <a:avLst/>
          </a:prstGeom>
        </p:spPr>
        <p:txBody>
          <a:bodyPr>
            <a:normAutofit/>
          </a:bodyPr>
          <a:lstStyle>
            <a:lvl1pPr marL="130960" indent="-130960">
              <a:lnSpc>
                <a:spcPct val="100000"/>
              </a:lnSpc>
              <a:buClr>
                <a:schemeClr val="accent2"/>
              </a:buClr>
              <a:defRPr sz="2800" baseline="0">
                <a:solidFill>
                  <a:srgbClr val="323232"/>
                </a:solidFill>
              </a:defRPr>
            </a:lvl1pPr>
            <a:lvl2pPr>
              <a:lnSpc>
                <a:spcPct val="100000"/>
              </a:lnSpc>
              <a:buClr>
                <a:schemeClr val="accent2"/>
              </a:buClr>
              <a:defRPr sz="2400" baseline="0">
                <a:solidFill>
                  <a:srgbClr val="323232"/>
                </a:solidFill>
              </a:defRPr>
            </a:lvl2pPr>
            <a:lvl3pPr>
              <a:lnSpc>
                <a:spcPct val="100000"/>
              </a:lnSpc>
              <a:buClr>
                <a:schemeClr val="accent2"/>
              </a:buClr>
              <a:defRPr sz="2000" baseline="0">
                <a:solidFill>
                  <a:srgbClr val="323232"/>
                </a:solidFill>
              </a:defRPr>
            </a:lvl3pPr>
            <a:lvl4pPr>
              <a:lnSpc>
                <a:spcPct val="100000"/>
              </a:lnSpc>
              <a:buClr>
                <a:schemeClr val="accent2"/>
              </a:buClr>
              <a:defRPr sz="1800" baseline="0">
                <a:solidFill>
                  <a:srgbClr val="323232"/>
                </a:solidFill>
              </a:defRPr>
            </a:lvl4pPr>
            <a:lvl5pPr>
              <a:lnSpc>
                <a:spcPct val="100000"/>
              </a:lnSpc>
              <a:buClr>
                <a:schemeClr val="accent2"/>
              </a:buClr>
              <a:defRPr sz="1600" baseline="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
        <p:nvSpPr>
          <p:cNvPr id="14"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9"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1"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5" name="Text Placeholder 19"/>
          <p:cNvSpPr>
            <a:spLocks noGrp="1"/>
          </p:cNvSpPr>
          <p:nvPr>
            <p:ph type="body" sz="quarter" idx="13"/>
          </p:nvPr>
        </p:nvSpPr>
        <p:spPr>
          <a:xfrm>
            <a:off x="268224" y="779412"/>
            <a:ext cx="11228613"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Tree>
    <p:extLst>
      <p:ext uri="{BB962C8B-B14F-4D97-AF65-F5344CB8AC3E}">
        <p14:creationId xmlns:p14="http://schemas.microsoft.com/office/powerpoint/2010/main" val="36819413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12" name="Marcador de texto 2"/>
          <p:cNvSpPr>
            <a:spLocks noGrp="1"/>
          </p:cNvSpPr>
          <p:nvPr>
            <p:ph type="body" sz="quarter" idx="18" hasCustomPrompt="1"/>
          </p:nvPr>
        </p:nvSpPr>
        <p:spPr>
          <a:xfrm>
            <a:off x="292608" y="1480173"/>
            <a:ext cx="5492496" cy="4828566"/>
          </a:xfrm>
          <a:prstGeom prst="rect">
            <a:avLst/>
          </a:prstGeom>
        </p:spPr>
        <p:txBody>
          <a:bodyPr>
            <a:normAutofit/>
          </a:bodyPr>
          <a:lstStyle>
            <a:lvl1pPr marL="130960" indent="-130960">
              <a:lnSpc>
                <a:spcPct val="100000"/>
              </a:lnSpc>
              <a:buClr>
                <a:schemeClr val="accent2"/>
              </a:buClr>
              <a:defRPr sz="2800" baseline="0">
                <a:solidFill>
                  <a:srgbClr val="323232"/>
                </a:solidFill>
              </a:defRPr>
            </a:lvl1pPr>
            <a:lvl2pPr>
              <a:lnSpc>
                <a:spcPct val="100000"/>
              </a:lnSpc>
              <a:buClr>
                <a:schemeClr val="accent2"/>
              </a:buClr>
              <a:defRPr sz="2400" baseline="0">
                <a:solidFill>
                  <a:srgbClr val="323232"/>
                </a:solidFill>
              </a:defRPr>
            </a:lvl2pPr>
            <a:lvl3pPr>
              <a:lnSpc>
                <a:spcPct val="100000"/>
              </a:lnSpc>
              <a:buClr>
                <a:schemeClr val="accent2"/>
              </a:buClr>
              <a:defRPr sz="2000" baseline="0">
                <a:solidFill>
                  <a:srgbClr val="323232"/>
                </a:solidFill>
              </a:defRPr>
            </a:lvl3pPr>
            <a:lvl4pPr>
              <a:lnSpc>
                <a:spcPct val="100000"/>
              </a:lnSpc>
              <a:buClr>
                <a:schemeClr val="accent2"/>
              </a:buClr>
              <a:defRPr sz="1800" baseline="0">
                <a:solidFill>
                  <a:srgbClr val="323232"/>
                </a:solidFill>
              </a:defRPr>
            </a:lvl4pPr>
            <a:lvl5pPr>
              <a:lnSpc>
                <a:spcPct val="100000"/>
              </a:lnSpc>
              <a:buClr>
                <a:schemeClr val="accent2"/>
              </a:buClr>
              <a:defRPr sz="1400" baseline="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
        <p:nvSpPr>
          <p:cNvPr id="11"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10"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7"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8" name="Text Placeholder 19"/>
          <p:cNvSpPr>
            <a:spLocks noGrp="1"/>
          </p:cNvSpPr>
          <p:nvPr>
            <p:ph type="body" sz="quarter" idx="13"/>
          </p:nvPr>
        </p:nvSpPr>
        <p:spPr>
          <a:xfrm>
            <a:off x="268224" y="779412"/>
            <a:ext cx="11228613"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8" name="Marcador de texto 2"/>
          <p:cNvSpPr>
            <a:spLocks noGrp="1"/>
          </p:cNvSpPr>
          <p:nvPr>
            <p:ph type="body" sz="quarter" idx="19" hasCustomPrompt="1"/>
          </p:nvPr>
        </p:nvSpPr>
        <p:spPr>
          <a:xfrm>
            <a:off x="6063308" y="1472789"/>
            <a:ext cx="5492496" cy="4828566"/>
          </a:xfrm>
          <a:prstGeom prst="rect">
            <a:avLst/>
          </a:prstGeom>
        </p:spPr>
        <p:txBody>
          <a:bodyPr>
            <a:normAutofit/>
          </a:bodyPr>
          <a:lstStyle>
            <a:lvl1pPr marL="130960" indent="-130960">
              <a:lnSpc>
                <a:spcPct val="100000"/>
              </a:lnSpc>
              <a:buClr>
                <a:schemeClr val="accent2"/>
              </a:buClr>
              <a:defRPr sz="2800" baseline="0">
                <a:solidFill>
                  <a:srgbClr val="323232"/>
                </a:solidFill>
              </a:defRPr>
            </a:lvl1pPr>
            <a:lvl2pPr>
              <a:lnSpc>
                <a:spcPct val="100000"/>
              </a:lnSpc>
              <a:buClr>
                <a:schemeClr val="accent2"/>
              </a:buClr>
              <a:defRPr sz="2400" baseline="0">
                <a:solidFill>
                  <a:srgbClr val="323232"/>
                </a:solidFill>
              </a:defRPr>
            </a:lvl2pPr>
            <a:lvl3pPr>
              <a:lnSpc>
                <a:spcPct val="100000"/>
              </a:lnSpc>
              <a:buClr>
                <a:schemeClr val="accent2"/>
              </a:buClr>
              <a:defRPr sz="2000" baseline="0">
                <a:solidFill>
                  <a:srgbClr val="323232"/>
                </a:solidFill>
              </a:defRPr>
            </a:lvl3pPr>
            <a:lvl4pPr>
              <a:lnSpc>
                <a:spcPct val="100000"/>
              </a:lnSpc>
              <a:buClr>
                <a:schemeClr val="accent2"/>
              </a:buClr>
              <a:defRPr sz="1800" baseline="0">
                <a:solidFill>
                  <a:srgbClr val="323232"/>
                </a:solidFill>
              </a:defRPr>
            </a:lvl4pPr>
            <a:lvl5pPr>
              <a:lnSpc>
                <a:spcPct val="100000"/>
              </a:lnSpc>
              <a:buClr>
                <a:schemeClr val="accent2"/>
              </a:buClr>
              <a:defRPr sz="1400" baseline="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Tree>
    <p:extLst>
      <p:ext uri="{BB962C8B-B14F-4D97-AF65-F5344CB8AC3E}">
        <p14:creationId xmlns:p14="http://schemas.microsoft.com/office/powerpoint/2010/main" val="31308574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 Picture">
    <p:spTree>
      <p:nvGrpSpPr>
        <p:cNvPr id="1" name=""/>
        <p:cNvGrpSpPr/>
        <p:nvPr/>
      </p:nvGrpSpPr>
      <p:grpSpPr>
        <a:xfrm>
          <a:off x="0" y="0"/>
          <a:ext cx="0" cy="0"/>
          <a:chOff x="0" y="0"/>
          <a:chExt cx="0" cy="0"/>
        </a:xfrm>
      </p:grpSpPr>
      <p:sp>
        <p:nvSpPr>
          <p:cNvPr id="7" name="Text Placeholder 19"/>
          <p:cNvSpPr>
            <a:spLocks noGrp="1"/>
          </p:cNvSpPr>
          <p:nvPr>
            <p:ph type="body" sz="quarter" idx="13"/>
          </p:nvPr>
        </p:nvSpPr>
        <p:spPr>
          <a:xfrm>
            <a:off x="268224" y="1480159"/>
            <a:ext cx="4886028" cy="1349538"/>
          </a:xfrm>
          <a:prstGeom prst="rect">
            <a:avLst/>
          </a:prstGeom>
        </p:spPr>
        <p:txBody>
          <a:bodyPr>
            <a:noAutofit/>
          </a:bodyPr>
          <a:lstStyle>
            <a:lvl1pPr marL="0" indent="0">
              <a:lnSpc>
                <a:spcPts val="1425"/>
              </a:lnSpc>
              <a:buNone/>
              <a:defRPr sz="2400">
                <a:solidFill>
                  <a:srgbClr val="32323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14"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10"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lang="en-US" smtClean="0"/>
            </a:lvl1pPr>
          </a:lstStyle>
          <a:p>
            <a:r>
              <a:rPr lang="en-GB" noProof="0"/>
              <a:t>© Amadeus IT Group and its affiliates and subsidiaries</a:t>
            </a:r>
          </a:p>
        </p:txBody>
      </p:sp>
      <p:sp>
        <p:nvSpPr>
          <p:cNvPr id="13"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5" name="Text Placeholder 19"/>
          <p:cNvSpPr>
            <a:spLocks noGrp="1"/>
          </p:cNvSpPr>
          <p:nvPr>
            <p:ph type="body" sz="quarter" idx="20"/>
          </p:nvPr>
        </p:nvSpPr>
        <p:spPr>
          <a:xfrm>
            <a:off x="268224" y="779412"/>
            <a:ext cx="11228613"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9" name="Picture Placeholder 30"/>
          <p:cNvSpPr>
            <a:spLocks noGrp="1"/>
          </p:cNvSpPr>
          <p:nvPr>
            <p:ph type="pic" sz="quarter" idx="14" hasCustomPrompt="1"/>
          </p:nvPr>
        </p:nvSpPr>
        <p:spPr>
          <a:xfrm>
            <a:off x="6" y="2979036"/>
            <a:ext cx="4002685" cy="3878978"/>
          </a:xfrm>
          <a:custGeom>
            <a:avLst/>
            <a:gdLst>
              <a:gd name="connsiteX0" fmla="*/ 2435667 w 3352801"/>
              <a:gd name="connsiteY0" fmla="*/ 0 h 2652713"/>
              <a:gd name="connsiteX1" fmla="*/ 2441681 w 3352801"/>
              <a:gd name="connsiteY1" fmla="*/ 0 h 2652713"/>
              <a:gd name="connsiteX2" fmla="*/ 2467241 w 3352801"/>
              <a:gd name="connsiteY2" fmla="*/ 0 h 2652713"/>
              <a:gd name="connsiteX3" fmla="*/ 3352801 w 3352801"/>
              <a:gd name="connsiteY3" fmla="*/ 884739 h 2652713"/>
              <a:gd name="connsiteX4" fmla="*/ 3300179 w 3352801"/>
              <a:gd name="connsiteY4" fmla="*/ 1183657 h 2652713"/>
              <a:gd name="connsiteX5" fmla="*/ 3301682 w 3352801"/>
              <a:gd name="connsiteY5" fmla="*/ 1183657 h 2652713"/>
              <a:gd name="connsiteX6" fmla="*/ 2837101 w 3352801"/>
              <a:gd name="connsiteY6" fmla="*/ 2652713 h 2652713"/>
              <a:gd name="connsiteX7" fmla="*/ 4511 w 3352801"/>
              <a:gd name="connsiteY7" fmla="*/ 2652713 h 2652713"/>
              <a:gd name="connsiteX8" fmla="*/ 0 w 3352801"/>
              <a:gd name="connsiteY8" fmla="*/ 268876 h 2652713"/>
              <a:gd name="connsiteX9" fmla="*/ 2301856 w 3352801"/>
              <a:gd name="connsiteY9" fmla="*/ 15021 h 2652713"/>
              <a:gd name="connsiteX10" fmla="*/ 2435667 w 3352801"/>
              <a:gd name="connsiteY10" fmla="*/ 0 h 26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2801" h="2652713">
                <a:moveTo>
                  <a:pt x="2435667" y="0"/>
                </a:moveTo>
                <a:cubicBezTo>
                  <a:pt x="2435667" y="0"/>
                  <a:pt x="2435667" y="0"/>
                  <a:pt x="2441681" y="0"/>
                </a:cubicBezTo>
                <a:cubicBezTo>
                  <a:pt x="2449199" y="0"/>
                  <a:pt x="2458220" y="0"/>
                  <a:pt x="2467241" y="0"/>
                </a:cubicBezTo>
                <a:cubicBezTo>
                  <a:pt x="2955878" y="0"/>
                  <a:pt x="3352801" y="395053"/>
                  <a:pt x="3352801" y="884739"/>
                </a:cubicBezTo>
                <a:cubicBezTo>
                  <a:pt x="3352801" y="989886"/>
                  <a:pt x="3334759" y="1090527"/>
                  <a:pt x="3300179" y="1183657"/>
                </a:cubicBezTo>
                <a:cubicBezTo>
                  <a:pt x="3300179" y="1183657"/>
                  <a:pt x="3300179" y="1183657"/>
                  <a:pt x="3301682" y="1183657"/>
                </a:cubicBezTo>
                <a:cubicBezTo>
                  <a:pt x="3301682" y="1183657"/>
                  <a:pt x="3301682" y="1183657"/>
                  <a:pt x="2837101" y="2652713"/>
                </a:cubicBezTo>
                <a:cubicBezTo>
                  <a:pt x="2837101" y="2652713"/>
                  <a:pt x="2837101" y="2652713"/>
                  <a:pt x="4511" y="2652713"/>
                </a:cubicBezTo>
                <a:cubicBezTo>
                  <a:pt x="4511" y="2652713"/>
                  <a:pt x="4511" y="2652713"/>
                  <a:pt x="0" y="268876"/>
                </a:cubicBezTo>
                <a:cubicBezTo>
                  <a:pt x="0" y="268876"/>
                  <a:pt x="0" y="268876"/>
                  <a:pt x="2301856" y="15021"/>
                </a:cubicBezTo>
                <a:cubicBezTo>
                  <a:pt x="2345457" y="6008"/>
                  <a:pt x="2390562" y="1502"/>
                  <a:pt x="2435667" y="0"/>
                </a:cubicBezTo>
                <a:close/>
              </a:path>
            </a:pathLst>
          </a:custGeom>
          <a:solidFill>
            <a:schemeClr val="bg1">
              <a:lumMod val="95000"/>
            </a:schemeClr>
          </a:solidFill>
        </p:spPr>
        <p:txBody>
          <a:bodyPr wrap="square" anchor="ctr">
            <a:noAutofit/>
          </a:bodyPr>
          <a:lstStyle>
            <a:lvl1pPr marL="0" indent="0" algn="ctr">
              <a:buNone/>
              <a:defRPr/>
            </a:lvl1pPr>
          </a:lstStyle>
          <a:p>
            <a:br>
              <a:rPr lang="en-GB" noProof="0"/>
            </a:br>
            <a:br>
              <a:rPr lang="en-GB" noProof="0"/>
            </a:br>
            <a:r>
              <a:rPr lang="en-GB" noProof="0"/>
              <a:t>Insert your picture here</a:t>
            </a:r>
          </a:p>
        </p:txBody>
      </p:sp>
      <p:sp>
        <p:nvSpPr>
          <p:cNvPr id="12" name="Marcador de texto 2"/>
          <p:cNvSpPr>
            <a:spLocks noGrp="1"/>
          </p:cNvSpPr>
          <p:nvPr>
            <p:ph type="body" sz="quarter" idx="19" hasCustomPrompt="1"/>
          </p:nvPr>
        </p:nvSpPr>
        <p:spPr>
          <a:xfrm>
            <a:off x="6063308" y="1472789"/>
            <a:ext cx="5492496" cy="4828566"/>
          </a:xfrm>
          <a:prstGeom prst="rect">
            <a:avLst/>
          </a:prstGeom>
        </p:spPr>
        <p:txBody>
          <a:bodyPr>
            <a:normAutofit/>
          </a:bodyPr>
          <a:lstStyle>
            <a:lvl1pPr marL="130960" indent="-130960">
              <a:lnSpc>
                <a:spcPct val="100000"/>
              </a:lnSpc>
              <a:buClr>
                <a:schemeClr val="accent2"/>
              </a:buClr>
              <a:defRPr sz="2800" baseline="0">
                <a:solidFill>
                  <a:srgbClr val="323232"/>
                </a:solidFill>
              </a:defRPr>
            </a:lvl1pPr>
            <a:lvl2pPr>
              <a:lnSpc>
                <a:spcPct val="100000"/>
              </a:lnSpc>
              <a:buClr>
                <a:schemeClr val="accent2"/>
              </a:buClr>
              <a:defRPr sz="2400" baseline="0">
                <a:solidFill>
                  <a:srgbClr val="323232"/>
                </a:solidFill>
              </a:defRPr>
            </a:lvl2pPr>
            <a:lvl3pPr>
              <a:lnSpc>
                <a:spcPct val="100000"/>
              </a:lnSpc>
              <a:buClr>
                <a:schemeClr val="accent2"/>
              </a:buClr>
              <a:defRPr sz="2000" baseline="0">
                <a:solidFill>
                  <a:srgbClr val="323232"/>
                </a:solidFill>
              </a:defRPr>
            </a:lvl3pPr>
            <a:lvl4pPr>
              <a:lnSpc>
                <a:spcPct val="100000"/>
              </a:lnSpc>
              <a:buClr>
                <a:schemeClr val="accent2"/>
              </a:buClr>
              <a:defRPr sz="1800" baseline="0">
                <a:solidFill>
                  <a:srgbClr val="323232"/>
                </a:solidFill>
              </a:defRPr>
            </a:lvl4pPr>
            <a:lvl5pPr>
              <a:lnSpc>
                <a:spcPct val="100000"/>
              </a:lnSpc>
              <a:buClr>
                <a:schemeClr val="accent2"/>
              </a:buClr>
              <a:defRPr sz="1400" baseline="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Tree>
    <p:extLst>
      <p:ext uri="{BB962C8B-B14F-4D97-AF65-F5344CB8AC3E}">
        <p14:creationId xmlns:p14="http://schemas.microsoft.com/office/powerpoint/2010/main" val="2465269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and two photos">
    <p:spTree>
      <p:nvGrpSpPr>
        <p:cNvPr id="1" name=""/>
        <p:cNvGrpSpPr/>
        <p:nvPr/>
      </p:nvGrpSpPr>
      <p:grpSpPr>
        <a:xfrm>
          <a:off x="0" y="0"/>
          <a:ext cx="0" cy="0"/>
          <a:chOff x="0" y="0"/>
          <a:chExt cx="0" cy="0"/>
        </a:xfrm>
      </p:grpSpPr>
      <p:sp>
        <p:nvSpPr>
          <p:cNvPr id="12" name="Picture Placeholder 2"/>
          <p:cNvSpPr>
            <a:spLocks noGrp="1"/>
          </p:cNvSpPr>
          <p:nvPr>
            <p:ph type="pic" sz="quarter" idx="15" hasCustomPrompt="1"/>
          </p:nvPr>
        </p:nvSpPr>
        <p:spPr>
          <a:xfrm>
            <a:off x="6050347" y="3548744"/>
            <a:ext cx="5717597" cy="2542200"/>
          </a:xfrm>
          <a:prstGeom prst="rect">
            <a:avLst/>
          </a:prstGeom>
          <a:solidFill>
            <a:schemeClr val="bg1">
              <a:lumMod val="95000"/>
            </a:schemeClr>
          </a:solidFill>
        </p:spPr>
        <p:txBody>
          <a:bodyPr anchor="ctr"/>
          <a:lstStyle>
            <a:lvl1pPr marL="0" marR="0" indent="0" algn="ctr" defTabSz="685749" rtl="0" eaLnBrk="1" fontAlgn="auto" latinLnBrk="0" hangingPunct="1">
              <a:lnSpc>
                <a:spcPct val="90000"/>
              </a:lnSpc>
              <a:spcBef>
                <a:spcPts val="750"/>
              </a:spcBef>
              <a:spcAft>
                <a:spcPts val="0"/>
              </a:spcAft>
              <a:buClr>
                <a:schemeClr val="accent2"/>
              </a:buClr>
              <a:buSzPct val="92000"/>
              <a:buFont typeface="Lucida Grande"/>
              <a:buNone/>
              <a:tabLst/>
              <a:defRPr/>
            </a:lvl1pPr>
          </a:lstStyle>
          <a:p>
            <a:br>
              <a:rPr lang="en-GB" noProof="0"/>
            </a:br>
            <a:br>
              <a:rPr lang="en-GB" noProof="0"/>
            </a:br>
            <a:br>
              <a:rPr lang="en-GB" noProof="0"/>
            </a:br>
            <a:br>
              <a:rPr lang="en-GB" noProof="0"/>
            </a:br>
            <a:r>
              <a:rPr lang="en-GB" noProof="0"/>
              <a:t>Insert your picture here</a:t>
            </a:r>
          </a:p>
        </p:txBody>
      </p:sp>
      <p:sp>
        <p:nvSpPr>
          <p:cNvPr id="14" name="Text Placeholder 4"/>
          <p:cNvSpPr>
            <a:spLocks noGrp="1"/>
          </p:cNvSpPr>
          <p:nvPr>
            <p:ph type="body" sz="quarter" idx="17"/>
          </p:nvPr>
        </p:nvSpPr>
        <p:spPr>
          <a:xfrm>
            <a:off x="6060571" y="6106866"/>
            <a:ext cx="5717599" cy="201873"/>
          </a:xfrm>
          <a:prstGeom prst="rect">
            <a:avLst/>
          </a:prstGeom>
        </p:spPr>
        <p:txBody>
          <a:bodyPr>
            <a:noAutofit/>
          </a:bodyPr>
          <a:lstStyle>
            <a:lvl1pPr marL="0" indent="0">
              <a:buNone/>
              <a:defRPr sz="1200" i="0" baseline="0">
                <a:solidFill>
                  <a:srgbClr val="323232"/>
                </a:solidFill>
                <a:latin typeface="+mj-lt"/>
              </a:defRPr>
            </a:lvl1pPr>
            <a:lvl2pPr>
              <a:defRPr sz="1050">
                <a:latin typeface="+mj-lt"/>
              </a:defRPr>
            </a:lvl2pPr>
            <a:lvl3pPr>
              <a:defRPr sz="900">
                <a:latin typeface="+mj-lt"/>
              </a:defRPr>
            </a:lvl3pPr>
            <a:lvl4pPr>
              <a:defRPr sz="825">
                <a:latin typeface="+mj-lt"/>
              </a:defRPr>
            </a:lvl4pPr>
            <a:lvl5pPr>
              <a:defRPr sz="825">
                <a:latin typeface="+mj-lt"/>
              </a:defRPr>
            </a:lvl5pPr>
          </a:lstStyle>
          <a:p>
            <a:pPr lvl="0"/>
            <a:r>
              <a:rPr lang="en-US" noProof="0"/>
              <a:t>Click to edit Master text styles</a:t>
            </a:r>
          </a:p>
        </p:txBody>
      </p:sp>
      <p:sp>
        <p:nvSpPr>
          <p:cNvPr id="22" name="Picture Placeholder 2"/>
          <p:cNvSpPr>
            <a:spLocks noGrp="1"/>
          </p:cNvSpPr>
          <p:nvPr>
            <p:ph type="pic" sz="quarter" idx="20" hasCustomPrompt="1"/>
          </p:nvPr>
        </p:nvSpPr>
        <p:spPr>
          <a:xfrm>
            <a:off x="6050084" y="564189"/>
            <a:ext cx="5717597" cy="2542200"/>
          </a:xfrm>
          <a:prstGeom prst="rect">
            <a:avLst/>
          </a:prstGeom>
          <a:solidFill>
            <a:schemeClr val="bg1">
              <a:lumMod val="95000"/>
            </a:schemeClr>
          </a:solidFill>
        </p:spPr>
        <p:txBody>
          <a:bodyPr anchor="ctr"/>
          <a:lstStyle>
            <a:lvl1pPr marL="0" marR="0" indent="0" algn="ctr" defTabSz="685749" rtl="0" eaLnBrk="1" fontAlgn="auto" latinLnBrk="0" hangingPunct="1">
              <a:lnSpc>
                <a:spcPct val="90000"/>
              </a:lnSpc>
              <a:spcBef>
                <a:spcPts val="750"/>
              </a:spcBef>
              <a:spcAft>
                <a:spcPts val="0"/>
              </a:spcAft>
              <a:buClr>
                <a:schemeClr val="accent2"/>
              </a:buClr>
              <a:buSzPct val="92000"/>
              <a:buFont typeface="Lucida Grande"/>
              <a:buNone/>
              <a:tabLst/>
              <a:defRPr/>
            </a:lvl1pPr>
          </a:lstStyle>
          <a:p>
            <a:br>
              <a:rPr lang="en-GB" noProof="0"/>
            </a:br>
            <a:br>
              <a:rPr lang="en-GB" noProof="0"/>
            </a:br>
            <a:br>
              <a:rPr lang="en-GB" noProof="0"/>
            </a:br>
            <a:br>
              <a:rPr lang="en-GB" noProof="0"/>
            </a:br>
            <a:r>
              <a:rPr lang="en-GB" noProof="0"/>
              <a:t>Insert your picture here</a:t>
            </a:r>
          </a:p>
        </p:txBody>
      </p:sp>
      <p:sp>
        <p:nvSpPr>
          <p:cNvPr id="25"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15"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6" name="Title 1"/>
          <p:cNvSpPr>
            <a:spLocks noGrp="1"/>
          </p:cNvSpPr>
          <p:nvPr>
            <p:ph type="title"/>
          </p:nvPr>
        </p:nvSpPr>
        <p:spPr>
          <a:xfrm>
            <a:off x="268225" y="296865"/>
            <a:ext cx="5628609"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8" name="Text Placeholder 19"/>
          <p:cNvSpPr>
            <a:spLocks noGrp="1"/>
          </p:cNvSpPr>
          <p:nvPr>
            <p:ph type="body" sz="quarter" idx="13"/>
          </p:nvPr>
        </p:nvSpPr>
        <p:spPr>
          <a:xfrm>
            <a:off x="268225" y="779412"/>
            <a:ext cx="5616304"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11" name="Marcador de texto 2"/>
          <p:cNvSpPr>
            <a:spLocks noGrp="1"/>
          </p:cNvSpPr>
          <p:nvPr>
            <p:ph type="body" sz="quarter" idx="19" hasCustomPrompt="1"/>
          </p:nvPr>
        </p:nvSpPr>
        <p:spPr>
          <a:xfrm>
            <a:off x="268225" y="1302026"/>
            <a:ext cx="5492496" cy="4999329"/>
          </a:xfrm>
          <a:prstGeom prst="rect">
            <a:avLst/>
          </a:prstGeom>
        </p:spPr>
        <p:txBody>
          <a:bodyPr>
            <a:normAutofit/>
          </a:bodyPr>
          <a:lstStyle>
            <a:lvl1pPr marL="130960" indent="-130960">
              <a:lnSpc>
                <a:spcPct val="100000"/>
              </a:lnSpc>
              <a:buClr>
                <a:schemeClr val="accent2"/>
              </a:buClr>
              <a:defRPr sz="2800" baseline="0">
                <a:solidFill>
                  <a:srgbClr val="323232"/>
                </a:solidFill>
              </a:defRPr>
            </a:lvl1pPr>
            <a:lvl2pPr>
              <a:lnSpc>
                <a:spcPct val="100000"/>
              </a:lnSpc>
              <a:buClr>
                <a:schemeClr val="accent2"/>
              </a:buClr>
              <a:defRPr sz="2400" baseline="0">
                <a:solidFill>
                  <a:srgbClr val="323232"/>
                </a:solidFill>
              </a:defRPr>
            </a:lvl2pPr>
            <a:lvl3pPr>
              <a:lnSpc>
                <a:spcPct val="100000"/>
              </a:lnSpc>
              <a:buClr>
                <a:schemeClr val="accent2"/>
              </a:buClr>
              <a:defRPr sz="2000" baseline="0">
                <a:solidFill>
                  <a:srgbClr val="323232"/>
                </a:solidFill>
              </a:defRPr>
            </a:lvl3pPr>
            <a:lvl4pPr>
              <a:lnSpc>
                <a:spcPct val="100000"/>
              </a:lnSpc>
              <a:buClr>
                <a:schemeClr val="accent2"/>
              </a:buClr>
              <a:defRPr sz="1800" baseline="0">
                <a:solidFill>
                  <a:srgbClr val="323232"/>
                </a:solidFill>
              </a:defRPr>
            </a:lvl4pPr>
            <a:lvl5pPr>
              <a:lnSpc>
                <a:spcPct val="100000"/>
              </a:lnSpc>
              <a:buClr>
                <a:schemeClr val="accent2"/>
              </a:buClr>
              <a:defRPr sz="1400" baseline="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
        <p:nvSpPr>
          <p:cNvPr id="13" name="Text Placeholder 4"/>
          <p:cNvSpPr>
            <a:spLocks noGrp="1"/>
          </p:cNvSpPr>
          <p:nvPr>
            <p:ph type="body" sz="quarter" idx="21"/>
          </p:nvPr>
        </p:nvSpPr>
        <p:spPr>
          <a:xfrm>
            <a:off x="6050085" y="3143850"/>
            <a:ext cx="5717599" cy="201873"/>
          </a:xfrm>
          <a:prstGeom prst="rect">
            <a:avLst/>
          </a:prstGeom>
        </p:spPr>
        <p:txBody>
          <a:bodyPr>
            <a:noAutofit/>
          </a:bodyPr>
          <a:lstStyle>
            <a:lvl1pPr marL="0" indent="0">
              <a:buNone/>
              <a:defRPr sz="1200" i="0" baseline="0">
                <a:solidFill>
                  <a:srgbClr val="323232"/>
                </a:solidFill>
                <a:latin typeface="+mj-lt"/>
              </a:defRPr>
            </a:lvl1pPr>
            <a:lvl2pPr>
              <a:defRPr sz="1050">
                <a:latin typeface="+mj-lt"/>
              </a:defRPr>
            </a:lvl2pPr>
            <a:lvl3pPr>
              <a:defRPr sz="900">
                <a:latin typeface="+mj-lt"/>
              </a:defRPr>
            </a:lvl3pPr>
            <a:lvl4pPr>
              <a:defRPr sz="825">
                <a:latin typeface="+mj-lt"/>
              </a:defRPr>
            </a:lvl4pPr>
            <a:lvl5pPr>
              <a:defRPr sz="825">
                <a:latin typeface="+mj-lt"/>
              </a:defRPr>
            </a:lvl5pPr>
          </a:lstStyle>
          <a:p>
            <a:pPr lvl="0"/>
            <a:r>
              <a:rPr lang="en-US" noProof="0"/>
              <a:t>Click to edit Master text styles</a:t>
            </a:r>
          </a:p>
        </p:txBody>
      </p:sp>
    </p:spTree>
    <p:extLst>
      <p:ext uri="{BB962C8B-B14F-4D97-AF65-F5344CB8AC3E}">
        <p14:creationId xmlns:p14="http://schemas.microsoft.com/office/powerpoint/2010/main" val="22184944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83873" y="899886"/>
            <a:ext cx="11022863" cy="4267200"/>
          </a:xfrm>
        </p:spPr>
        <p:txBody>
          <a:bodyPr anchor="b">
            <a:normAutofit/>
          </a:bodyPr>
          <a:lstStyle>
            <a:lvl1pPr>
              <a:lnSpc>
                <a:spcPct val="100000"/>
              </a:lnSpc>
              <a:defRPr sz="3200" baseline="0">
                <a:solidFill>
                  <a:schemeClr val="tx2"/>
                </a:solidFill>
                <a:latin typeface="+mj-lt"/>
              </a:defRPr>
            </a:lvl1pPr>
          </a:lstStyle>
          <a:p>
            <a:r>
              <a:rPr lang="en-GB" noProof="0"/>
              <a:t>“Click to insert your quote”</a:t>
            </a:r>
          </a:p>
        </p:txBody>
      </p:sp>
      <p:sp>
        <p:nvSpPr>
          <p:cNvPr id="6" name="Text Placeholder 19"/>
          <p:cNvSpPr>
            <a:spLocks noGrp="1"/>
          </p:cNvSpPr>
          <p:nvPr>
            <p:ph type="body" sz="quarter" idx="13"/>
          </p:nvPr>
        </p:nvSpPr>
        <p:spPr>
          <a:xfrm>
            <a:off x="283657" y="5240908"/>
            <a:ext cx="4602163" cy="498992"/>
          </a:xfrm>
          <a:prstGeom prst="rect">
            <a:avLst/>
          </a:prstGeom>
        </p:spPr>
        <p:txBody>
          <a:bodyPr>
            <a:noAutofit/>
          </a:bodyPr>
          <a:lstStyle>
            <a:lvl1pPr marL="0" indent="0">
              <a:lnSpc>
                <a:spcPts val="1425"/>
              </a:lnSpc>
              <a:buNone/>
              <a:defRPr sz="1350" i="0">
                <a:solidFill>
                  <a:srgbClr val="32323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11"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8"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Tree>
    <p:extLst>
      <p:ext uri="{BB962C8B-B14F-4D97-AF65-F5344CB8AC3E}">
        <p14:creationId xmlns:p14="http://schemas.microsoft.com/office/powerpoint/2010/main" val="17922852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with figures">
    <p:spTree>
      <p:nvGrpSpPr>
        <p:cNvPr id="1" name=""/>
        <p:cNvGrpSpPr/>
        <p:nvPr/>
      </p:nvGrpSpPr>
      <p:grpSpPr>
        <a:xfrm>
          <a:off x="0" y="0"/>
          <a:ext cx="0" cy="0"/>
          <a:chOff x="0" y="0"/>
          <a:chExt cx="0" cy="0"/>
        </a:xfrm>
      </p:grpSpPr>
      <p:sp>
        <p:nvSpPr>
          <p:cNvPr id="43" name="Content Placeholder 5"/>
          <p:cNvSpPr>
            <a:spLocks noGrp="1"/>
          </p:cNvSpPr>
          <p:nvPr>
            <p:ph sz="quarter" idx="4"/>
          </p:nvPr>
        </p:nvSpPr>
        <p:spPr>
          <a:xfrm>
            <a:off x="304085" y="4034980"/>
            <a:ext cx="3630108" cy="2240292"/>
          </a:xfrm>
          <a:prstGeom prst="rect">
            <a:avLst/>
          </a:prstGeom>
        </p:spPr>
        <p:txBody>
          <a:bodyPr anchor="b">
            <a:noAutofit/>
          </a:bodyPr>
          <a:lstStyle>
            <a:lvl1pPr marL="0" indent="0">
              <a:lnSpc>
                <a:spcPct val="100000"/>
              </a:lnSpc>
              <a:spcAft>
                <a:spcPts val="900"/>
              </a:spcAft>
              <a:buNone/>
              <a:defRPr sz="2000">
                <a:solidFill>
                  <a:srgbClr val="323232"/>
                </a:solidFill>
                <a:latin typeface="+mj-lt"/>
              </a:defRPr>
            </a:lvl1pPr>
            <a:lvl2pPr marL="342875" indent="0">
              <a:lnSpc>
                <a:spcPts val="1575"/>
              </a:lnSpc>
              <a:spcAft>
                <a:spcPts val="900"/>
              </a:spcAft>
              <a:buNone/>
              <a:defRPr sz="900">
                <a:solidFill>
                  <a:schemeClr val="bg1">
                    <a:lumMod val="50000"/>
                  </a:schemeClr>
                </a:solidFill>
                <a:latin typeface="+mj-lt"/>
              </a:defRPr>
            </a:lvl2pPr>
            <a:lvl3pPr marL="685749" indent="0">
              <a:lnSpc>
                <a:spcPts val="1575"/>
              </a:lnSpc>
              <a:spcAft>
                <a:spcPts val="900"/>
              </a:spcAft>
              <a:buNone/>
              <a:defRPr sz="825">
                <a:solidFill>
                  <a:schemeClr val="bg1">
                    <a:lumMod val="50000"/>
                  </a:schemeClr>
                </a:solidFill>
                <a:latin typeface="+mj-lt"/>
              </a:defRPr>
            </a:lvl3pPr>
            <a:lvl4pPr marL="1028624" indent="0">
              <a:lnSpc>
                <a:spcPts val="1575"/>
              </a:lnSpc>
              <a:spcAft>
                <a:spcPts val="900"/>
              </a:spcAft>
              <a:buNone/>
              <a:defRPr sz="788">
                <a:solidFill>
                  <a:schemeClr val="bg1">
                    <a:lumMod val="50000"/>
                  </a:schemeClr>
                </a:solidFill>
                <a:latin typeface="+mj-lt"/>
              </a:defRPr>
            </a:lvl4pPr>
            <a:lvl5pPr marL="1371498" indent="0">
              <a:lnSpc>
                <a:spcPts val="1575"/>
              </a:lnSpc>
              <a:spcAft>
                <a:spcPts val="900"/>
              </a:spcAft>
              <a:buNone/>
              <a:defRPr sz="788">
                <a:solidFill>
                  <a:schemeClr val="bg1">
                    <a:lumMod val="50000"/>
                  </a:schemeClr>
                </a:solidFill>
                <a:latin typeface="+mj-lt"/>
              </a:defRPr>
            </a:lvl5pPr>
          </a:lstStyle>
          <a:p>
            <a:pPr lvl="0"/>
            <a:r>
              <a:rPr lang="en-US" noProof="0"/>
              <a:t>Click to edit Master text styles</a:t>
            </a:r>
          </a:p>
        </p:txBody>
      </p:sp>
      <p:sp>
        <p:nvSpPr>
          <p:cNvPr id="36" name="Marcador de número de diapositiva 32"/>
          <p:cNvSpPr>
            <a:spLocks noGrp="1"/>
          </p:cNvSpPr>
          <p:nvPr>
            <p:ph type="sldNum" sz="quarter" idx="31"/>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23"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24" name="Title 1"/>
          <p:cNvSpPr>
            <a:spLocks noGrp="1"/>
          </p:cNvSpPr>
          <p:nvPr>
            <p:ph type="title"/>
          </p:nvPr>
        </p:nvSpPr>
        <p:spPr>
          <a:xfrm>
            <a:off x="268224" y="296865"/>
            <a:ext cx="5165422"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25" name="Text Placeholder 19"/>
          <p:cNvSpPr>
            <a:spLocks noGrp="1"/>
          </p:cNvSpPr>
          <p:nvPr>
            <p:ph type="body" sz="quarter" idx="13"/>
          </p:nvPr>
        </p:nvSpPr>
        <p:spPr>
          <a:xfrm>
            <a:off x="268224" y="787824"/>
            <a:ext cx="5141038" cy="45151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16" name="Picture Placeholder 59"/>
          <p:cNvSpPr>
            <a:spLocks noGrp="1"/>
          </p:cNvSpPr>
          <p:nvPr>
            <p:ph type="pic" sz="quarter" idx="22" hasCustomPrompt="1"/>
          </p:nvPr>
        </p:nvSpPr>
        <p:spPr>
          <a:xfrm>
            <a:off x="6217528" y="13343"/>
            <a:ext cx="5956887" cy="4900446"/>
          </a:xfrm>
          <a:custGeom>
            <a:avLst/>
            <a:gdLst>
              <a:gd name="connsiteX0" fmla="*/ 1507176 w 7526189"/>
              <a:gd name="connsiteY0" fmla="*/ 0 h 4900446"/>
              <a:gd name="connsiteX1" fmla="*/ 7526189 w 7526189"/>
              <a:gd name="connsiteY1" fmla="*/ 0 h 4900446"/>
              <a:gd name="connsiteX2" fmla="*/ 7526189 w 7526189"/>
              <a:gd name="connsiteY2" fmla="*/ 3753700 h 4900446"/>
              <a:gd name="connsiteX3" fmla="*/ 416883 w 7526189"/>
              <a:gd name="connsiteY3" fmla="*/ 3876833 h 4900446"/>
              <a:gd name="connsiteX4" fmla="*/ 1507176 w 7526189"/>
              <a:gd name="connsiteY4" fmla="*/ 0 h 4900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6189" h="4900446">
                <a:moveTo>
                  <a:pt x="1507176" y="0"/>
                </a:moveTo>
                <a:lnTo>
                  <a:pt x="7526189" y="0"/>
                </a:lnTo>
                <a:cubicBezTo>
                  <a:pt x="7526189" y="0"/>
                  <a:pt x="7526189" y="0"/>
                  <a:pt x="7526189" y="3753700"/>
                </a:cubicBezTo>
                <a:cubicBezTo>
                  <a:pt x="6581517" y="4171607"/>
                  <a:pt x="1660265" y="6037263"/>
                  <a:pt x="416883" y="3876833"/>
                </a:cubicBezTo>
                <a:cubicBezTo>
                  <a:pt x="-852636" y="1667897"/>
                  <a:pt x="1148723" y="235073"/>
                  <a:pt x="1507176" y="0"/>
                </a:cubicBezTo>
                <a:close/>
              </a:path>
            </a:pathLst>
          </a:custGeom>
          <a:solidFill>
            <a:srgbClr val="ECECEC"/>
          </a:solidFill>
        </p:spPr>
        <p:txBody>
          <a:bodyPr wrap="square" anchor="ctr">
            <a:noAutofit/>
          </a:bodyPr>
          <a:lstStyle>
            <a:lvl1pPr marL="0" indent="0" algn="ctr">
              <a:buNone/>
              <a:defRPr/>
            </a:lvl1pPr>
          </a:lstStyle>
          <a:p>
            <a:br>
              <a:rPr lang="en-GB" noProof="0"/>
            </a:br>
            <a:br>
              <a:rPr lang="en-GB" noProof="0"/>
            </a:br>
            <a:r>
              <a:rPr lang="en-GB" noProof="0"/>
              <a:t>Insert your picture here</a:t>
            </a:r>
          </a:p>
        </p:txBody>
      </p:sp>
      <p:sp>
        <p:nvSpPr>
          <p:cNvPr id="17" name="Text Placeholder 68"/>
          <p:cNvSpPr>
            <a:spLocks noGrp="1"/>
          </p:cNvSpPr>
          <p:nvPr>
            <p:ph type="body" sz="quarter" idx="23" hasCustomPrompt="1"/>
          </p:nvPr>
        </p:nvSpPr>
        <p:spPr>
          <a:xfrm>
            <a:off x="5759505" y="1091922"/>
            <a:ext cx="1388744" cy="1438317"/>
          </a:xfrm>
          <a:custGeom>
            <a:avLst/>
            <a:gdLst>
              <a:gd name="connsiteX0" fmla="*/ 925829 w 1851658"/>
              <a:gd name="connsiteY0" fmla="*/ 0 h 1809056"/>
              <a:gd name="connsiteX1" fmla="*/ 1851658 w 1851658"/>
              <a:gd name="connsiteY1" fmla="*/ 904528 h 1809056"/>
              <a:gd name="connsiteX2" fmla="*/ 925829 w 1851658"/>
              <a:gd name="connsiteY2" fmla="*/ 1809056 h 1809056"/>
              <a:gd name="connsiteX3" fmla="*/ 0 w 1851658"/>
              <a:gd name="connsiteY3" fmla="*/ 904528 h 1809056"/>
              <a:gd name="connsiteX4" fmla="*/ 925829 w 1851658"/>
              <a:gd name="connsiteY4" fmla="*/ 0 h 180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658" h="1809056">
                <a:moveTo>
                  <a:pt x="925829" y="0"/>
                </a:moveTo>
                <a:cubicBezTo>
                  <a:pt x="1437150" y="0"/>
                  <a:pt x="1851658" y="404971"/>
                  <a:pt x="1851658" y="904528"/>
                </a:cubicBezTo>
                <a:cubicBezTo>
                  <a:pt x="1851658" y="1404085"/>
                  <a:pt x="1437150" y="1809056"/>
                  <a:pt x="925829" y="1809056"/>
                </a:cubicBezTo>
                <a:cubicBezTo>
                  <a:pt x="414508" y="1809056"/>
                  <a:pt x="0" y="1404085"/>
                  <a:pt x="0" y="904528"/>
                </a:cubicBezTo>
                <a:cubicBezTo>
                  <a:pt x="0" y="404971"/>
                  <a:pt x="414508" y="0"/>
                  <a:pt x="925829" y="0"/>
                </a:cubicBezTo>
                <a:close/>
              </a:path>
            </a:pathLst>
          </a:custGeom>
          <a:solidFill>
            <a:srgbClr val="E6E6E6"/>
          </a:solidFill>
        </p:spPr>
        <p:txBody>
          <a:bodyPr wrap="square" tIns="864000">
            <a:noAutofit/>
          </a:bodyPr>
          <a:lstStyle>
            <a:lvl1pPr marL="0" indent="0" algn="ctr">
              <a:lnSpc>
                <a:spcPct val="50000"/>
              </a:lnSpc>
              <a:spcBef>
                <a:spcPts val="450"/>
              </a:spcBef>
              <a:buNone/>
              <a:defRPr sz="1200" baseline="0">
                <a:solidFill>
                  <a:schemeClr val="accent1"/>
                </a:solidFill>
              </a:defRPr>
            </a:lvl1pPr>
            <a:lvl2pPr algn="ctr">
              <a:defRPr/>
            </a:lvl2pPr>
          </a:lstStyle>
          <a:p>
            <a:pPr lvl="0"/>
            <a:r>
              <a:rPr lang="en-GB" noProof="0"/>
              <a:t>Click to edit</a:t>
            </a:r>
          </a:p>
        </p:txBody>
      </p:sp>
      <p:sp>
        <p:nvSpPr>
          <p:cNvPr id="18" name="Text Placeholder 70"/>
          <p:cNvSpPr>
            <a:spLocks noGrp="1"/>
          </p:cNvSpPr>
          <p:nvPr>
            <p:ph type="body" sz="quarter" idx="24" hasCustomPrompt="1"/>
          </p:nvPr>
        </p:nvSpPr>
        <p:spPr>
          <a:xfrm>
            <a:off x="5883419" y="1517411"/>
            <a:ext cx="1205942" cy="463831"/>
          </a:xfrm>
          <a:prstGeom prst="rect">
            <a:avLst/>
          </a:prstGeom>
        </p:spPr>
        <p:txBody>
          <a:bodyPr>
            <a:noAutofit/>
          </a:bodyPr>
          <a:lstStyle>
            <a:lvl1pPr marL="0" indent="0" algn="ctr">
              <a:buNone/>
              <a:defRPr sz="2700">
                <a:solidFill>
                  <a:schemeClr val="accent1"/>
                </a:solidFill>
              </a:defRPr>
            </a:lvl1pPr>
          </a:lstStyle>
          <a:p>
            <a:pPr lvl="0"/>
            <a:r>
              <a:rPr lang="en-GB" noProof="0"/>
              <a:t>Numb</a:t>
            </a:r>
          </a:p>
        </p:txBody>
      </p:sp>
      <p:sp>
        <p:nvSpPr>
          <p:cNvPr id="19" name="Text Placeholder 71"/>
          <p:cNvSpPr>
            <a:spLocks noGrp="1"/>
          </p:cNvSpPr>
          <p:nvPr>
            <p:ph type="body" sz="quarter" idx="25" hasCustomPrompt="1"/>
          </p:nvPr>
        </p:nvSpPr>
        <p:spPr>
          <a:xfrm>
            <a:off x="6415026" y="3686660"/>
            <a:ext cx="2068498" cy="2142336"/>
          </a:xfrm>
          <a:custGeom>
            <a:avLst/>
            <a:gdLst>
              <a:gd name="connsiteX0" fmla="*/ 925829 w 1851658"/>
              <a:gd name="connsiteY0" fmla="*/ 0 h 1809056"/>
              <a:gd name="connsiteX1" fmla="*/ 1851658 w 1851658"/>
              <a:gd name="connsiteY1" fmla="*/ 904528 h 1809056"/>
              <a:gd name="connsiteX2" fmla="*/ 925829 w 1851658"/>
              <a:gd name="connsiteY2" fmla="*/ 1809056 h 1809056"/>
              <a:gd name="connsiteX3" fmla="*/ 0 w 1851658"/>
              <a:gd name="connsiteY3" fmla="*/ 904528 h 1809056"/>
              <a:gd name="connsiteX4" fmla="*/ 925829 w 1851658"/>
              <a:gd name="connsiteY4" fmla="*/ 0 h 180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658" h="1809056">
                <a:moveTo>
                  <a:pt x="925829" y="0"/>
                </a:moveTo>
                <a:cubicBezTo>
                  <a:pt x="1437150" y="0"/>
                  <a:pt x="1851658" y="404971"/>
                  <a:pt x="1851658" y="904528"/>
                </a:cubicBezTo>
                <a:cubicBezTo>
                  <a:pt x="1851658" y="1404085"/>
                  <a:pt x="1437150" y="1809056"/>
                  <a:pt x="925829" y="1809056"/>
                </a:cubicBezTo>
                <a:cubicBezTo>
                  <a:pt x="414508" y="1809056"/>
                  <a:pt x="0" y="1404085"/>
                  <a:pt x="0" y="904528"/>
                </a:cubicBezTo>
                <a:cubicBezTo>
                  <a:pt x="0" y="404971"/>
                  <a:pt x="414508" y="0"/>
                  <a:pt x="925829" y="0"/>
                </a:cubicBezTo>
                <a:close/>
              </a:path>
            </a:pathLst>
          </a:custGeom>
          <a:solidFill>
            <a:schemeClr val="accent2"/>
          </a:solidFill>
        </p:spPr>
        <p:txBody>
          <a:bodyPr wrap="square" tIns="1368000">
            <a:noAutofit/>
          </a:bodyPr>
          <a:lstStyle>
            <a:lvl1pPr marL="0" indent="0" algn="ctr">
              <a:lnSpc>
                <a:spcPct val="50000"/>
              </a:lnSpc>
              <a:spcBef>
                <a:spcPts val="450"/>
              </a:spcBef>
              <a:buNone/>
              <a:defRPr sz="1800" baseline="0">
                <a:solidFill>
                  <a:schemeClr val="bg1"/>
                </a:solidFill>
              </a:defRPr>
            </a:lvl1pPr>
            <a:lvl2pPr algn="ctr">
              <a:defRPr/>
            </a:lvl2pPr>
          </a:lstStyle>
          <a:p>
            <a:pPr lvl="0"/>
            <a:r>
              <a:rPr lang="en-GB" noProof="0"/>
              <a:t>Click to edit</a:t>
            </a:r>
          </a:p>
        </p:txBody>
      </p:sp>
      <p:sp>
        <p:nvSpPr>
          <p:cNvPr id="20" name="Text Placeholder 70"/>
          <p:cNvSpPr>
            <a:spLocks noGrp="1"/>
          </p:cNvSpPr>
          <p:nvPr>
            <p:ph type="body" sz="quarter" idx="26" hasCustomPrompt="1"/>
          </p:nvPr>
        </p:nvSpPr>
        <p:spPr>
          <a:xfrm>
            <a:off x="6453877" y="4415153"/>
            <a:ext cx="1939187" cy="615030"/>
          </a:xfrm>
          <a:prstGeom prst="rect">
            <a:avLst/>
          </a:prstGeom>
        </p:spPr>
        <p:txBody>
          <a:bodyPr>
            <a:noAutofit/>
          </a:bodyPr>
          <a:lstStyle>
            <a:lvl1pPr marL="0" indent="0" algn="ctr">
              <a:buNone/>
              <a:defRPr sz="4050">
                <a:solidFill>
                  <a:schemeClr val="bg1"/>
                </a:solidFill>
              </a:defRPr>
            </a:lvl1pPr>
          </a:lstStyle>
          <a:p>
            <a:pPr lvl="0"/>
            <a:r>
              <a:rPr lang="en-GB" noProof="0"/>
              <a:t>Numb</a:t>
            </a:r>
          </a:p>
        </p:txBody>
      </p:sp>
      <p:sp>
        <p:nvSpPr>
          <p:cNvPr id="21" name="Text Placeholder 73"/>
          <p:cNvSpPr>
            <a:spLocks noGrp="1"/>
          </p:cNvSpPr>
          <p:nvPr>
            <p:ph type="body" sz="quarter" idx="27" hasCustomPrompt="1"/>
          </p:nvPr>
        </p:nvSpPr>
        <p:spPr>
          <a:xfrm>
            <a:off x="8897242" y="3533043"/>
            <a:ext cx="1375616" cy="1424721"/>
          </a:xfrm>
          <a:custGeom>
            <a:avLst/>
            <a:gdLst>
              <a:gd name="connsiteX0" fmla="*/ 925829 w 1851658"/>
              <a:gd name="connsiteY0" fmla="*/ 0 h 1809056"/>
              <a:gd name="connsiteX1" fmla="*/ 1851658 w 1851658"/>
              <a:gd name="connsiteY1" fmla="*/ 904528 h 1809056"/>
              <a:gd name="connsiteX2" fmla="*/ 925829 w 1851658"/>
              <a:gd name="connsiteY2" fmla="*/ 1809056 h 1809056"/>
              <a:gd name="connsiteX3" fmla="*/ 0 w 1851658"/>
              <a:gd name="connsiteY3" fmla="*/ 904528 h 1809056"/>
              <a:gd name="connsiteX4" fmla="*/ 925829 w 1851658"/>
              <a:gd name="connsiteY4" fmla="*/ 0 h 180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658" h="1809056">
                <a:moveTo>
                  <a:pt x="925829" y="0"/>
                </a:moveTo>
                <a:cubicBezTo>
                  <a:pt x="1437150" y="0"/>
                  <a:pt x="1851658" y="404971"/>
                  <a:pt x="1851658" y="904528"/>
                </a:cubicBezTo>
                <a:cubicBezTo>
                  <a:pt x="1851658" y="1404085"/>
                  <a:pt x="1437150" y="1809056"/>
                  <a:pt x="925829" y="1809056"/>
                </a:cubicBezTo>
                <a:cubicBezTo>
                  <a:pt x="414508" y="1809056"/>
                  <a:pt x="0" y="1404085"/>
                  <a:pt x="0" y="904528"/>
                </a:cubicBezTo>
                <a:cubicBezTo>
                  <a:pt x="0" y="404971"/>
                  <a:pt x="414508" y="0"/>
                  <a:pt x="925829" y="0"/>
                </a:cubicBezTo>
                <a:close/>
              </a:path>
            </a:pathLst>
          </a:custGeom>
          <a:solidFill>
            <a:schemeClr val="accent1"/>
          </a:solidFill>
        </p:spPr>
        <p:txBody>
          <a:bodyPr wrap="square" tIns="900000">
            <a:noAutofit/>
          </a:bodyPr>
          <a:lstStyle>
            <a:lvl1pPr marL="0" indent="0" algn="ctr">
              <a:lnSpc>
                <a:spcPct val="50000"/>
              </a:lnSpc>
              <a:spcBef>
                <a:spcPts val="450"/>
              </a:spcBef>
              <a:buNone/>
              <a:defRPr sz="1200" baseline="0">
                <a:solidFill>
                  <a:schemeClr val="bg1"/>
                </a:solidFill>
              </a:defRPr>
            </a:lvl1pPr>
            <a:lvl2pPr algn="ctr">
              <a:defRPr/>
            </a:lvl2pPr>
          </a:lstStyle>
          <a:p>
            <a:pPr lvl="0"/>
            <a:r>
              <a:rPr lang="en-GB" noProof="0"/>
              <a:t>Click to edit</a:t>
            </a:r>
          </a:p>
        </p:txBody>
      </p:sp>
      <p:sp>
        <p:nvSpPr>
          <p:cNvPr id="22" name="Text Placeholder 70"/>
          <p:cNvSpPr>
            <a:spLocks noGrp="1"/>
          </p:cNvSpPr>
          <p:nvPr>
            <p:ph type="body" sz="quarter" idx="28" hasCustomPrompt="1"/>
          </p:nvPr>
        </p:nvSpPr>
        <p:spPr>
          <a:xfrm>
            <a:off x="8950110" y="4001070"/>
            <a:ext cx="1266262" cy="414083"/>
          </a:xfrm>
          <a:prstGeom prst="rect">
            <a:avLst/>
          </a:prstGeom>
        </p:spPr>
        <p:txBody>
          <a:bodyPr>
            <a:noAutofit/>
          </a:bodyPr>
          <a:lstStyle>
            <a:lvl1pPr marL="0" indent="0" algn="ctr">
              <a:buNone/>
              <a:defRPr sz="2700">
                <a:solidFill>
                  <a:schemeClr val="bg1"/>
                </a:solidFill>
              </a:defRPr>
            </a:lvl1pPr>
          </a:lstStyle>
          <a:p>
            <a:pPr lvl="0"/>
            <a:r>
              <a:rPr lang="en-GB" noProof="0"/>
              <a:t>Numb</a:t>
            </a:r>
          </a:p>
        </p:txBody>
      </p:sp>
      <p:sp>
        <p:nvSpPr>
          <p:cNvPr id="26" name="Text Placeholder 75"/>
          <p:cNvSpPr>
            <a:spLocks noGrp="1"/>
          </p:cNvSpPr>
          <p:nvPr>
            <p:ph type="body" sz="quarter" idx="29" hasCustomPrompt="1"/>
          </p:nvPr>
        </p:nvSpPr>
        <p:spPr>
          <a:xfrm>
            <a:off x="10520740" y="4644293"/>
            <a:ext cx="998726" cy="1034377"/>
          </a:xfrm>
          <a:custGeom>
            <a:avLst/>
            <a:gdLst>
              <a:gd name="connsiteX0" fmla="*/ 925829 w 1851658"/>
              <a:gd name="connsiteY0" fmla="*/ 0 h 1809056"/>
              <a:gd name="connsiteX1" fmla="*/ 1851658 w 1851658"/>
              <a:gd name="connsiteY1" fmla="*/ 904528 h 1809056"/>
              <a:gd name="connsiteX2" fmla="*/ 925829 w 1851658"/>
              <a:gd name="connsiteY2" fmla="*/ 1809056 h 1809056"/>
              <a:gd name="connsiteX3" fmla="*/ 0 w 1851658"/>
              <a:gd name="connsiteY3" fmla="*/ 904528 h 1809056"/>
              <a:gd name="connsiteX4" fmla="*/ 925829 w 1851658"/>
              <a:gd name="connsiteY4" fmla="*/ 0 h 180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658" h="1809056">
                <a:moveTo>
                  <a:pt x="925829" y="0"/>
                </a:moveTo>
                <a:cubicBezTo>
                  <a:pt x="1437150" y="0"/>
                  <a:pt x="1851658" y="404971"/>
                  <a:pt x="1851658" y="904528"/>
                </a:cubicBezTo>
                <a:cubicBezTo>
                  <a:pt x="1851658" y="1404085"/>
                  <a:pt x="1437150" y="1809056"/>
                  <a:pt x="925829" y="1809056"/>
                </a:cubicBezTo>
                <a:cubicBezTo>
                  <a:pt x="414508" y="1809056"/>
                  <a:pt x="0" y="1404085"/>
                  <a:pt x="0" y="904528"/>
                </a:cubicBezTo>
                <a:cubicBezTo>
                  <a:pt x="0" y="404971"/>
                  <a:pt x="414508" y="0"/>
                  <a:pt x="925829" y="0"/>
                </a:cubicBezTo>
                <a:close/>
              </a:path>
            </a:pathLst>
          </a:custGeom>
          <a:solidFill>
            <a:schemeClr val="accent4"/>
          </a:solidFill>
        </p:spPr>
        <p:txBody>
          <a:bodyPr wrap="square" tIns="684000">
            <a:noAutofit/>
          </a:bodyPr>
          <a:lstStyle>
            <a:lvl1pPr marL="0" indent="0" algn="ctr">
              <a:lnSpc>
                <a:spcPct val="50000"/>
              </a:lnSpc>
              <a:spcBef>
                <a:spcPts val="450"/>
              </a:spcBef>
              <a:buNone/>
              <a:defRPr sz="1050" baseline="0">
                <a:solidFill>
                  <a:schemeClr val="tx2"/>
                </a:solidFill>
              </a:defRPr>
            </a:lvl1pPr>
            <a:lvl2pPr algn="ctr">
              <a:defRPr/>
            </a:lvl2pPr>
          </a:lstStyle>
          <a:p>
            <a:pPr lvl="0"/>
            <a:r>
              <a:rPr lang="en-GB" noProof="0"/>
              <a:t>Click to edit</a:t>
            </a:r>
          </a:p>
        </p:txBody>
      </p:sp>
      <p:sp>
        <p:nvSpPr>
          <p:cNvPr id="27" name="Text Placeholder 70"/>
          <p:cNvSpPr>
            <a:spLocks noGrp="1"/>
          </p:cNvSpPr>
          <p:nvPr>
            <p:ph type="body" sz="quarter" idx="30" hasCustomPrompt="1"/>
          </p:nvPr>
        </p:nvSpPr>
        <p:spPr>
          <a:xfrm>
            <a:off x="10551870" y="4923524"/>
            <a:ext cx="967596" cy="300632"/>
          </a:xfrm>
          <a:prstGeom prst="rect">
            <a:avLst/>
          </a:prstGeom>
        </p:spPr>
        <p:txBody>
          <a:bodyPr>
            <a:noAutofit/>
          </a:bodyPr>
          <a:lstStyle>
            <a:lvl1pPr marL="0" indent="0" algn="ctr">
              <a:buNone/>
              <a:defRPr sz="2400">
                <a:solidFill>
                  <a:schemeClr val="tx2"/>
                </a:solidFill>
              </a:defRPr>
            </a:lvl1pPr>
          </a:lstStyle>
          <a:p>
            <a:pPr lvl="0"/>
            <a:r>
              <a:rPr lang="en-GB" noProof="0"/>
              <a:t>Numb</a:t>
            </a:r>
          </a:p>
        </p:txBody>
      </p:sp>
    </p:spTree>
    <p:extLst>
      <p:ext uri="{BB962C8B-B14F-4D97-AF65-F5344CB8AC3E}">
        <p14:creationId xmlns:p14="http://schemas.microsoft.com/office/powerpoint/2010/main" val="18488606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and charts">
    <p:spTree>
      <p:nvGrpSpPr>
        <p:cNvPr id="1" name=""/>
        <p:cNvGrpSpPr/>
        <p:nvPr/>
      </p:nvGrpSpPr>
      <p:grpSpPr>
        <a:xfrm>
          <a:off x="0" y="0"/>
          <a:ext cx="0" cy="0"/>
          <a:chOff x="0" y="0"/>
          <a:chExt cx="0" cy="0"/>
        </a:xfrm>
      </p:grpSpPr>
      <p:sp>
        <p:nvSpPr>
          <p:cNvPr id="19" name="Content Placeholder 5"/>
          <p:cNvSpPr>
            <a:spLocks noGrp="1"/>
          </p:cNvSpPr>
          <p:nvPr>
            <p:ph sz="quarter" idx="4" hasCustomPrompt="1"/>
          </p:nvPr>
        </p:nvSpPr>
        <p:spPr>
          <a:xfrm>
            <a:off x="268225" y="2117672"/>
            <a:ext cx="4909841" cy="709764"/>
          </a:xfrm>
          <a:prstGeom prst="rect">
            <a:avLst/>
          </a:prstGeom>
        </p:spPr>
        <p:txBody>
          <a:bodyPr anchor="t">
            <a:noAutofit/>
          </a:bodyPr>
          <a:lstStyle>
            <a:lvl1pPr marL="0" indent="0">
              <a:lnSpc>
                <a:spcPct val="100000"/>
              </a:lnSpc>
              <a:spcAft>
                <a:spcPts val="675"/>
              </a:spcAft>
              <a:buNone/>
              <a:defRPr sz="2400">
                <a:solidFill>
                  <a:srgbClr val="323232"/>
                </a:solidFill>
                <a:latin typeface="+mj-lt"/>
              </a:defRPr>
            </a:lvl1pPr>
            <a:lvl2pPr marL="342875" indent="0">
              <a:lnSpc>
                <a:spcPts val="1575"/>
              </a:lnSpc>
              <a:spcAft>
                <a:spcPts val="900"/>
              </a:spcAft>
              <a:buNone/>
              <a:defRPr sz="1050">
                <a:solidFill>
                  <a:schemeClr val="bg1">
                    <a:lumMod val="50000"/>
                  </a:schemeClr>
                </a:solidFill>
                <a:latin typeface="+mj-lt"/>
              </a:defRPr>
            </a:lvl2pPr>
            <a:lvl3pPr marL="685749" indent="0">
              <a:lnSpc>
                <a:spcPts val="1575"/>
              </a:lnSpc>
              <a:spcAft>
                <a:spcPts val="900"/>
              </a:spcAft>
              <a:buNone/>
              <a:defRPr sz="900">
                <a:solidFill>
                  <a:schemeClr val="bg1">
                    <a:lumMod val="50000"/>
                  </a:schemeClr>
                </a:solidFill>
                <a:latin typeface="+mj-lt"/>
              </a:defRPr>
            </a:lvl3pPr>
            <a:lvl4pPr marL="1028624" indent="0">
              <a:lnSpc>
                <a:spcPts val="1575"/>
              </a:lnSpc>
              <a:spcAft>
                <a:spcPts val="900"/>
              </a:spcAft>
              <a:buNone/>
              <a:defRPr sz="825">
                <a:solidFill>
                  <a:schemeClr val="bg1">
                    <a:lumMod val="50000"/>
                  </a:schemeClr>
                </a:solidFill>
                <a:latin typeface="+mj-lt"/>
              </a:defRPr>
            </a:lvl4pPr>
            <a:lvl5pPr marL="1371498" indent="0">
              <a:lnSpc>
                <a:spcPts val="1575"/>
              </a:lnSpc>
              <a:spcAft>
                <a:spcPts val="900"/>
              </a:spcAft>
              <a:buNone/>
              <a:defRPr sz="825">
                <a:solidFill>
                  <a:schemeClr val="bg1">
                    <a:lumMod val="50000"/>
                  </a:schemeClr>
                </a:solidFill>
                <a:latin typeface="+mj-lt"/>
              </a:defRPr>
            </a:lvl5pPr>
          </a:lstStyle>
          <a:p>
            <a:pPr lvl="0"/>
            <a:r>
              <a:rPr lang="en-GB" noProof="0"/>
              <a:t>Object</a:t>
            </a:r>
          </a:p>
        </p:txBody>
      </p:sp>
      <p:sp>
        <p:nvSpPr>
          <p:cNvPr id="21" name="Content Placeholder 5"/>
          <p:cNvSpPr>
            <a:spLocks noGrp="1"/>
          </p:cNvSpPr>
          <p:nvPr>
            <p:ph sz="quarter" idx="14" hasCustomPrompt="1"/>
          </p:nvPr>
        </p:nvSpPr>
        <p:spPr>
          <a:xfrm>
            <a:off x="268225" y="2854989"/>
            <a:ext cx="4909840" cy="709764"/>
          </a:xfrm>
          <a:prstGeom prst="rect">
            <a:avLst/>
          </a:prstGeom>
        </p:spPr>
        <p:txBody>
          <a:bodyPr anchor="t">
            <a:noAutofit/>
          </a:bodyPr>
          <a:lstStyle>
            <a:lvl1pPr marL="0" indent="0">
              <a:lnSpc>
                <a:spcPct val="100000"/>
              </a:lnSpc>
              <a:spcAft>
                <a:spcPts val="675"/>
              </a:spcAft>
              <a:buNone/>
              <a:defRPr sz="2400">
                <a:solidFill>
                  <a:srgbClr val="323232"/>
                </a:solidFill>
                <a:latin typeface="+mj-lt"/>
              </a:defRPr>
            </a:lvl1pPr>
            <a:lvl2pPr marL="342875" indent="0">
              <a:lnSpc>
                <a:spcPts val="1575"/>
              </a:lnSpc>
              <a:spcAft>
                <a:spcPts val="900"/>
              </a:spcAft>
              <a:buNone/>
              <a:defRPr sz="1050">
                <a:solidFill>
                  <a:schemeClr val="bg1">
                    <a:lumMod val="50000"/>
                  </a:schemeClr>
                </a:solidFill>
                <a:latin typeface="+mj-lt"/>
              </a:defRPr>
            </a:lvl2pPr>
            <a:lvl3pPr marL="685749" indent="0">
              <a:lnSpc>
                <a:spcPts val="1575"/>
              </a:lnSpc>
              <a:spcAft>
                <a:spcPts val="900"/>
              </a:spcAft>
              <a:buNone/>
              <a:defRPr sz="900">
                <a:solidFill>
                  <a:schemeClr val="bg1">
                    <a:lumMod val="50000"/>
                  </a:schemeClr>
                </a:solidFill>
                <a:latin typeface="+mj-lt"/>
              </a:defRPr>
            </a:lvl3pPr>
            <a:lvl4pPr marL="1028624" indent="0">
              <a:lnSpc>
                <a:spcPts val="1575"/>
              </a:lnSpc>
              <a:spcAft>
                <a:spcPts val="900"/>
              </a:spcAft>
              <a:buNone/>
              <a:defRPr sz="825">
                <a:solidFill>
                  <a:schemeClr val="bg1">
                    <a:lumMod val="50000"/>
                  </a:schemeClr>
                </a:solidFill>
                <a:latin typeface="+mj-lt"/>
              </a:defRPr>
            </a:lvl4pPr>
            <a:lvl5pPr marL="1371498" indent="0">
              <a:lnSpc>
                <a:spcPts val="1575"/>
              </a:lnSpc>
              <a:spcAft>
                <a:spcPts val="900"/>
              </a:spcAft>
              <a:buNone/>
              <a:defRPr sz="825">
                <a:solidFill>
                  <a:schemeClr val="bg1">
                    <a:lumMod val="50000"/>
                  </a:schemeClr>
                </a:solidFill>
                <a:latin typeface="+mj-lt"/>
              </a:defRPr>
            </a:lvl5pPr>
          </a:lstStyle>
          <a:p>
            <a:pPr lvl="0"/>
            <a:r>
              <a:rPr lang="en-GB" noProof="0"/>
              <a:t>Object</a:t>
            </a:r>
          </a:p>
        </p:txBody>
      </p:sp>
      <p:sp>
        <p:nvSpPr>
          <p:cNvPr id="22" name="Content Placeholder 5"/>
          <p:cNvSpPr>
            <a:spLocks noGrp="1"/>
          </p:cNvSpPr>
          <p:nvPr>
            <p:ph sz="quarter" idx="15" hasCustomPrompt="1"/>
          </p:nvPr>
        </p:nvSpPr>
        <p:spPr>
          <a:xfrm>
            <a:off x="268227" y="3592306"/>
            <a:ext cx="4910208" cy="709764"/>
          </a:xfrm>
          <a:prstGeom prst="rect">
            <a:avLst/>
          </a:prstGeom>
        </p:spPr>
        <p:txBody>
          <a:bodyPr anchor="t">
            <a:noAutofit/>
          </a:bodyPr>
          <a:lstStyle>
            <a:lvl1pPr marL="0" indent="0">
              <a:lnSpc>
                <a:spcPct val="100000"/>
              </a:lnSpc>
              <a:spcAft>
                <a:spcPts val="675"/>
              </a:spcAft>
              <a:buNone/>
              <a:defRPr sz="2400">
                <a:solidFill>
                  <a:srgbClr val="323232"/>
                </a:solidFill>
                <a:latin typeface="+mj-lt"/>
              </a:defRPr>
            </a:lvl1pPr>
            <a:lvl2pPr marL="342875" indent="0">
              <a:lnSpc>
                <a:spcPts val="1575"/>
              </a:lnSpc>
              <a:spcAft>
                <a:spcPts val="900"/>
              </a:spcAft>
              <a:buNone/>
              <a:defRPr sz="1050">
                <a:solidFill>
                  <a:schemeClr val="bg1">
                    <a:lumMod val="50000"/>
                  </a:schemeClr>
                </a:solidFill>
                <a:latin typeface="+mj-lt"/>
              </a:defRPr>
            </a:lvl2pPr>
            <a:lvl3pPr marL="685749" indent="0">
              <a:lnSpc>
                <a:spcPts val="1575"/>
              </a:lnSpc>
              <a:spcAft>
                <a:spcPts val="900"/>
              </a:spcAft>
              <a:buNone/>
              <a:defRPr sz="900">
                <a:solidFill>
                  <a:schemeClr val="bg1">
                    <a:lumMod val="50000"/>
                  </a:schemeClr>
                </a:solidFill>
                <a:latin typeface="+mj-lt"/>
              </a:defRPr>
            </a:lvl3pPr>
            <a:lvl4pPr marL="1028624" indent="0">
              <a:lnSpc>
                <a:spcPts val="1575"/>
              </a:lnSpc>
              <a:spcAft>
                <a:spcPts val="900"/>
              </a:spcAft>
              <a:buNone/>
              <a:defRPr sz="825">
                <a:solidFill>
                  <a:schemeClr val="bg1">
                    <a:lumMod val="50000"/>
                  </a:schemeClr>
                </a:solidFill>
                <a:latin typeface="+mj-lt"/>
              </a:defRPr>
            </a:lvl4pPr>
            <a:lvl5pPr marL="1371498" indent="0">
              <a:lnSpc>
                <a:spcPts val="1575"/>
              </a:lnSpc>
              <a:spcAft>
                <a:spcPts val="900"/>
              </a:spcAft>
              <a:buNone/>
              <a:defRPr sz="825">
                <a:solidFill>
                  <a:schemeClr val="bg1">
                    <a:lumMod val="50000"/>
                  </a:schemeClr>
                </a:solidFill>
                <a:latin typeface="+mj-lt"/>
              </a:defRPr>
            </a:lvl5pPr>
          </a:lstStyle>
          <a:p>
            <a:pPr lvl="0"/>
            <a:r>
              <a:rPr lang="en-GB" noProof="0"/>
              <a:t>Object</a:t>
            </a:r>
          </a:p>
        </p:txBody>
      </p:sp>
      <p:sp>
        <p:nvSpPr>
          <p:cNvPr id="25" name="Content Placeholder 5"/>
          <p:cNvSpPr>
            <a:spLocks noGrp="1"/>
          </p:cNvSpPr>
          <p:nvPr>
            <p:ph sz="quarter" idx="16" hasCustomPrompt="1"/>
          </p:nvPr>
        </p:nvSpPr>
        <p:spPr>
          <a:xfrm>
            <a:off x="268227" y="4322886"/>
            <a:ext cx="4909836" cy="709764"/>
          </a:xfrm>
          <a:prstGeom prst="rect">
            <a:avLst/>
          </a:prstGeom>
        </p:spPr>
        <p:txBody>
          <a:bodyPr anchor="t">
            <a:noAutofit/>
          </a:bodyPr>
          <a:lstStyle>
            <a:lvl1pPr marL="0" indent="0">
              <a:lnSpc>
                <a:spcPct val="100000"/>
              </a:lnSpc>
              <a:spcAft>
                <a:spcPts val="675"/>
              </a:spcAft>
              <a:buNone/>
              <a:defRPr sz="2400">
                <a:solidFill>
                  <a:srgbClr val="323232"/>
                </a:solidFill>
                <a:latin typeface="+mj-lt"/>
              </a:defRPr>
            </a:lvl1pPr>
            <a:lvl2pPr marL="342875" indent="0">
              <a:lnSpc>
                <a:spcPts val="1575"/>
              </a:lnSpc>
              <a:spcAft>
                <a:spcPts val="900"/>
              </a:spcAft>
              <a:buNone/>
              <a:defRPr sz="1050">
                <a:solidFill>
                  <a:schemeClr val="bg1">
                    <a:lumMod val="50000"/>
                  </a:schemeClr>
                </a:solidFill>
                <a:latin typeface="+mj-lt"/>
              </a:defRPr>
            </a:lvl2pPr>
            <a:lvl3pPr marL="685749" indent="0">
              <a:lnSpc>
                <a:spcPts val="1575"/>
              </a:lnSpc>
              <a:spcAft>
                <a:spcPts val="900"/>
              </a:spcAft>
              <a:buNone/>
              <a:defRPr sz="900">
                <a:solidFill>
                  <a:schemeClr val="bg1">
                    <a:lumMod val="50000"/>
                  </a:schemeClr>
                </a:solidFill>
                <a:latin typeface="+mj-lt"/>
              </a:defRPr>
            </a:lvl3pPr>
            <a:lvl4pPr marL="1028624" indent="0">
              <a:lnSpc>
                <a:spcPts val="1575"/>
              </a:lnSpc>
              <a:spcAft>
                <a:spcPts val="900"/>
              </a:spcAft>
              <a:buNone/>
              <a:defRPr sz="825">
                <a:solidFill>
                  <a:schemeClr val="bg1">
                    <a:lumMod val="50000"/>
                  </a:schemeClr>
                </a:solidFill>
                <a:latin typeface="+mj-lt"/>
              </a:defRPr>
            </a:lvl4pPr>
            <a:lvl5pPr marL="1371498" indent="0">
              <a:lnSpc>
                <a:spcPts val="1575"/>
              </a:lnSpc>
              <a:spcAft>
                <a:spcPts val="900"/>
              </a:spcAft>
              <a:buNone/>
              <a:defRPr sz="825">
                <a:solidFill>
                  <a:schemeClr val="bg1">
                    <a:lumMod val="50000"/>
                  </a:schemeClr>
                </a:solidFill>
                <a:latin typeface="+mj-lt"/>
              </a:defRPr>
            </a:lvl5pPr>
          </a:lstStyle>
          <a:p>
            <a:pPr lvl="0"/>
            <a:r>
              <a:rPr lang="en-GB" noProof="0"/>
              <a:t>Object</a:t>
            </a:r>
          </a:p>
        </p:txBody>
      </p:sp>
      <p:sp>
        <p:nvSpPr>
          <p:cNvPr id="16" name="Marcador de número de diapositiva 32"/>
          <p:cNvSpPr>
            <a:spLocks noGrp="1"/>
          </p:cNvSpPr>
          <p:nvPr>
            <p:ph type="sldNum" sz="quarter" idx="17"/>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12"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5" name="Title 1"/>
          <p:cNvSpPr>
            <a:spLocks noGrp="1"/>
          </p:cNvSpPr>
          <p:nvPr>
            <p:ph type="title"/>
          </p:nvPr>
        </p:nvSpPr>
        <p:spPr>
          <a:xfrm>
            <a:off x="268223" y="296865"/>
            <a:ext cx="1051859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7" name="Text Placeholder 19"/>
          <p:cNvSpPr>
            <a:spLocks noGrp="1"/>
          </p:cNvSpPr>
          <p:nvPr>
            <p:ph type="body" sz="quarter" idx="13"/>
          </p:nvPr>
        </p:nvSpPr>
        <p:spPr>
          <a:xfrm>
            <a:off x="268223" y="779414"/>
            <a:ext cx="10495600" cy="376146"/>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Tree>
    <p:extLst>
      <p:ext uri="{BB962C8B-B14F-4D97-AF65-F5344CB8AC3E}">
        <p14:creationId xmlns:p14="http://schemas.microsoft.com/office/powerpoint/2010/main" val="1351580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NO photo l">
    <p:bg>
      <p:bgPr>
        <a:solidFill>
          <a:schemeClr val="bg1"/>
        </a:solidFill>
        <a:effectLst/>
      </p:bgPr>
    </p:bg>
    <p:spTree>
      <p:nvGrpSpPr>
        <p:cNvPr id="1" name=""/>
        <p:cNvGrpSpPr/>
        <p:nvPr/>
      </p:nvGrpSpPr>
      <p:grpSpPr>
        <a:xfrm>
          <a:off x="0" y="0"/>
          <a:ext cx="0" cy="0"/>
          <a:chOff x="0" y="0"/>
          <a:chExt cx="0" cy="0"/>
        </a:xfrm>
      </p:grpSpPr>
      <p:sp>
        <p:nvSpPr>
          <p:cNvPr id="13" name="Rectangle 1"/>
          <p:cNvSpPr/>
          <p:nvPr userDrawn="1"/>
        </p:nvSpPr>
        <p:spPr>
          <a:xfrm>
            <a:off x="19058" y="0"/>
            <a:ext cx="1219835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sp>
        <p:nvSpPr>
          <p:cNvPr id="11" name="Freeform 5"/>
          <p:cNvSpPr>
            <a:spLocks/>
          </p:cNvSpPr>
          <p:nvPr userDrawn="1"/>
        </p:nvSpPr>
        <p:spPr bwMode="auto">
          <a:xfrm>
            <a:off x="-21430" y="0"/>
            <a:ext cx="6740885" cy="6858000"/>
          </a:xfrm>
          <a:custGeom>
            <a:avLst/>
            <a:gdLst>
              <a:gd name="T0" fmla="*/ 1140 w 1200"/>
              <a:gd name="T1" fmla="*/ 388 h 988"/>
              <a:gd name="T2" fmla="*/ 1140 w 1200"/>
              <a:gd name="T3" fmla="*/ 388 h 988"/>
              <a:gd name="T4" fmla="*/ 1069 w 1200"/>
              <a:gd name="T5" fmla="*/ 7 h 988"/>
              <a:gd name="T6" fmla="*/ 1062 w 1200"/>
              <a:gd name="T7" fmla="*/ 0 h 988"/>
              <a:gd name="T8" fmla="*/ 0 w 1200"/>
              <a:gd name="T9" fmla="*/ 0 h 988"/>
              <a:gd name="T10" fmla="*/ 0 w 1200"/>
              <a:gd name="T11" fmla="*/ 988 h 988"/>
              <a:gd name="T12" fmla="*/ 479 w 1200"/>
              <a:gd name="T13" fmla="*/ 988 h 988"/>
              <a:gd name="T14" fmla="*/ 986 w 1200"/>
              <a:gd name="T15" fmla="*/ 561 h 988"/>
              <a:gd name="T16" fmla="*/ 1140 w 1200"/>
              <a:gd name="T17" fmla="*/ 388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0" h="988">
                <a:moveTo>
                  <a:pt x="1140" y="388"/>
                </a:moveTo>
                <a:cubicBezTo>
                  <a:pt x="1140" y="388"/>
                  <a:pt x="1140" y="388"/>
                  <a:pt x="1140" y="388"/>
                </a:cubicBezTo>
                <a:cubicBezTo>
                  <a:pt x="1200" y="262"/>
                  <a:pt x="1167" y="104"/>
                  <a:pt x="1069" y="7"/>
                </a:cubicBezTo>
                <a:cubicBezTo>
                  <a:pt x="1067" y="4"/>
                  <a:pt x="1064" y="2"/>
                  <a:pt x="1062" y="0"/>
                </a:cubicBezTo>
                <a:cubicBezTo>
                  <a:pt x="0" y="0"/>
                  <a:pt x="0" y="0"/>
                  <a:pt x="0" y="0"/>
                </a:cubicBezTo>
                <a:cubicBezTo>
                  <a:pt x="0" y="988"/>
                  <a:pt x="0" y="988"/>
                  <a:pt x="0" y="988"/>
                </a:cubicBezTo>
                <a:cubicBezTo>
                  <a:pt x="479" y="988"/>
                  <a:pt x="479" y="988"/>
                  <a:pt x="479" y="988"/>
                </a:cubicBezTo>
                <a:cubicBezTo>
                  <a:pt x="986" y="561"/>
                  <a:pt x="986" y="561"/>
                  <a:pt x="986" y="561"/>
                </a:cubicBezTo>
                <a:cubicBezTo>
                  <a:pt x="1045" y="511"/>
                  <a:pt x="1105" y="463"/>
                  <a:pt x="1140" y="388"/>
                </a:cubicBezTo>
                <a:close/>
              </a:path>
            </a:pathLst>
          </a:custGeom>
          <a:gradFill>
            <a:gsLst>
              <a:gs pos="0">
                <a:srgbClr val="005EB8"/>
              </a:gs>
              <a:gs pos="100000">
                <a:srgbClr val="00A9E0">
                  <a:alpha val="70999"/>
                </a:srgbClr>
              </a:gs>
            </a:gsLst>
            <a:lin ang="5400000" scaled="1"/>
          </a:gradFill>
          <a:ln>
            <a:noFill/>
          </a:ln>
        </p:spPr>
        <p:txBody>
          <a:bodyPr vert="horz" wrap="square" lIns="68580" tIns="34290" rIns="68580" bIns="34290" numCol="1" anchor="t" anchorCtr="0" compatLnSpc="1">
            <a:prstTxWarp prst="textNoShape">
              <a:avLst/>
            </a:prstTxWarp>
          </a:bodyPr>
          <a:lstStyle/>
          <a:p>
            <a:endParaRPr lang="en-GB" sz="1350" noProof="0"/>
          </a:p>
        </p:txBody>
      </p:sp>
      <p:sp>
        <p:nvSpPr>
          <p:cNvPr id="86" name="Freeform 31"/>
          <p:cNvSpPr>
            <a:spLocks/>
          </p:cNvSpPr>
          <p:nvPr userDrawn="1"/>
        </p:nvSpPr>
        <p:spPr bwMode="auto">
          <a:xfrm>
            <a:off x="38109" y="298464"/>
            <a:ext cx="12112625" cy="6257925"/>
          </a:xfrm>
          <a:custGeom>
            <a:avLst/>
            <a:gdLst>
              <a:gd name="T0" fmla="*/ 0 w 7630"/>
              <a:gd name="T1" fmla="*/ 1263 h 3942"/>
              <a:gd name="T2" fmla="*/ 0 w 7630"/>
              <a:gd name="T3" fmla="*/ 3942 h 3942"/>
              <a:gd name="T4" fmla="*/ 7630 w 7630"/>
              <a:gd name="T5" fmla="*/ 3942 h 3942"/>
              <a:gd name="T6" fmla="*/ 7630 w 7630"/>
              <a:gd name="T7" fmla="*/ 0 h 3942"/>
            </a:gdLst>
            <a:ahLst/>
            <a:cxnLst>
              <a:cxn ang="0">
                <a:pos x="T0" y="T1"/>
              </a:cxn>
              <a:cxn ang="0">
                <a:pos x="T2" y="T3"/>
              </a:cxn>
              <a:cxn ang="0">
                <a:pos x="T4" y="T5"/>
              </a:cxn>
              <a:cxn ang="0">
                <a:pos x="T6" y="T7"/>
              </a:cxn>
            </a:cxnLst>
            <a:rect l="0" t="0" r="r" b="b"/>
            <a:pathLst>
              <a:path w="7630" h="3942">
                <a:moveTo>
                  <a:pt x="0" y="1263"/>
                </a:moveTo>
                <a:lnTo>
                  <a:pt x="0" y="3942"/>
                </a:lnTo>
                <a:lnTo>
                  <a:pt x="7630" y="3942"/>
                </a:lnTo>
                <a:lnTo>
                  <a:pt x="763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16" name="Title 1"/>
          <p:cNvSpPr>
            <a:spLocks noGrp="1"/>
          </p:cNvSpPr>
          <p:nvPr>
            <p:ph type="title" hasCustomPrompt="1"/>
          </p:nvPr>
        </p:nvSpPr>
        <p:spPr>
          <a:xfrm>
            <a:off x="950456" y="549276"/>
            <a:ext cx="5877064" cy="3213981"/>
          </a:xfrm>
        </p:spPr>
        <p:txBody>
          <a:bodyPr anchor="b"/>
          <a:lstStyle>
            <a:lvl1pPr algn="l">
              <a:lnSpc>
                <a:spcPct val="100000"/>
              </a:lnSpc>
              <a:defRPr baseline="0">
                <a:solidFill>
                  <a:schemeClr val="bg1"/>
                </a:solidFill>
                <a:latin typeface="+mj-lt"/>
              </a:defRPr>
            </a:lvl1pPr>
          </a:lstStyle>
          <a:p>
            <a:r>
              <a:rPr lang="en-GB" noProof="0"/>
              <a:t>Add your title here</a:t>
            </a:r>
          </a:p>
        </p:txBody>
      </p:sp>
      <p:sp>
        <p:nvSpPr>
          <p:cNvPr id="17" name="Text Placeholder 19"/>
          <p:cNvSpPr>
            <a:spLocks noGrp="1"/>
          </p:cNvSpPr>
          <p:nvPr>
            <p:ph type="body" sz="quarter" idx="13" hasCustomPrompt="1"/>
          </p:nvPr>
        </p:nvSpPr>
        <p:spPr>
          <a:xfrm>
            <a:off x="950249" y="3863657"/>
            <a:ext cx="4231352" cy="1045757"/>
          </a:xfrm>
          <a:prstGeom prst="rect">
            <a:avLst/>
          </a:prstGeom>
        </p:spPr>
        <p:txBody>
          <a:bodyPr>
            <a:noAutofit/>
          </a:bodyPr>
          <a:lstStyle>
            <a:lvl1pPr marL="0" indent="0" algn="l">
              <a:lnSpc>
                <a:spcPct val="100000"/>
              </a:lnSpc>
              <a:buNone/>
              <a:defRPr sz="2400" baseline="0">
                <a:solidFill>
                  <a:schemeClr val="bg1"/>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GB" noProof="0"/>
              <a:t>Insert your subheading here to support your heading</a:t>
            </a:r>
          </a:p>
        </p:txBody>
      </p:sp>
      <p:sp>
        <p:nvSpPr>
          <p:cNvPr id="18" name="Text Placeholder 97"/>
          <p:cNvSpPr>
            <a:spLocks noGrp="1"/>
          </p:cNvSpPr>
          <p:nvPr>
            <p:ph type="body" sz="quarter" idx="16" hasCustomPrompt="1"/>
          </p:nvPr>
        </p:nvSpPr>
        <p:spPr>
          <a:xfrm>
            <a:off x="950258" y="5438785"/>
            <a:ext cx="2619201" cy="1058862"/>
          </a:xfrm>
          <a:prstGeom prst="rect">
            <a:avLst/>
          </a:prstGeom>
        </p:spPr>
        <p:txBody>
          <a:bodyPr anchor="b">
            <a:normAutofit/>
          </a:bodyPr>
          <a:lstStyle>
            <a:lvl1pPr marL="0" indent="0" algn="l">
              <a:lnSpc>
                <a:spcPct val="100000"/>
              </a:lnSpc>
              <a:spcBef>
                <a:spcPts val="0"/>
              </a:spcBef>
              <a:buNone/>
              <a:defRPr sz="1200" baseline="0">
                <a:solidFill>
                  <a:schemeClr val="bg1"/>
                </a:solidFill>
              </a:defRPr>
            </a:lvl1pPr>
          </a:lstStyle>
          <a:p>
            <a:pPr lvl="0"/>
            <a:r>
              <a:rPr lang="en-GB" noProof="0"/>
              <a:t>Insert Author, </a:t>
            </a:r>
            <a:br>
              <a:rPr lang="en-GB" noProof="0"/>
            </a:br>
            <a:r>
              <a:rPr lang="en-GB" noProof="0"/>
              <a:t>department, </a:t>
            </a:r>
            <a:br>
              <a:rPr lang="en-GB" noProof="0"/>
            </a:br>
            <a:r>
              <a:rPr lang="en-GB" noProof="0"/>
              <a:t>date, place</a:t>
            </a:r>
          </a:p>
        </p:txBody>
      </p:sp>
      <p:sp>
        <p:nvSpPr>
          <p:cNvPr id="20"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grpSp>
        <p:nvGrpSpPr>
          <p:cNvPr id="12" name="Group 11"/>
          <p:cNvGrpSpPr/>
          <p:nvPr userDrawn="1"/>
        </p:nvGrpSpPr>
        <p:grpSpPr>
          <a:xfrm>
            <a:off x="173409" y="80193"/>
            <a:ext cx="409580" cy="338886"/>
            <a:chOff x="10987081" y="138792"/>
            <a:chExt cx="409580" cy="338886"/>
          </a:xfrm>
          <a:solidFill>
            <a:schemeClr val="bg1"/>
          </a:solidFill>
        </p:grpSpPr>
        <p:grpSp>
          <p:nvGrpSpPr>
            <p:cNvPr id="14" name="Group 26"/>
            <p:cNvGrpSpPr/>
            <p:nvPr userDrawn="1"/>
          </p:nvGrpSpPr>
          <p:grpSpPr>
            <a:xfrm>
              <a:off x="11011908" y="146161"/>
              <a:ext cx="384753" cy="331517"/>
              <a:chOff x="9021034" y="119041"/>
              <a:chExt cx="630093" cy="553987"/>
            </a:xfrm>
            <a:grpFill/>
          </p:grpSpPr>
          <p:sp>
            <p:nvSpPr>
              <p:cNvPr id="19" name="TextBox 29"/>
              <p:cNvSpPr txBox="1"/>
              <p:nvPr userDrawn="1"/>
            </p:nvSpPr>
            <p:spPr>
              <a:xfrm>
                <a:off x="9021034" y="514076"/>
                <a:ext cx="630093" cy="158952"/>
              </a:xfrm>
              <a:prstGeom prst="rect">
                <a:avLst/>
              </a:prstGeom>
              <a:noFill/>
            </p:spPr>
            <p:txBody>
              <a:bodyPr wrap="square" lIns="0" tIns="18000" rIns="0" bIns="0" rtlCol="0">
                <a:spAutoFit/>
              </a:bodyPr>
              <a:lstStyle/>
              <a:p>
                <a:pPr algn="ctr"/>
                <a:r>
                  <a:rPr lang="en-GB" sz="500" b="1">
                    <a:solidFill>
                      <a:schemeClr val="bg1"/>
                    </a:solidFill>
                  </a:rPr>
                  <a:t>RESTRICTED</a:t>
                </a:r>
              </a:p>
            </p:txBody>
          </p:sp>
          <p:grpSp>
            <p:nvGrpSpPr>
              <p:cNvPr id="21" name="Group 30"/>
              <p:cNvGrpSpPr/>
              <p:nvPr userDrawn="1"/>
            </p:nvGrpSpPr>
            <p:grpSpPr>
              <a:xfrm>
                <a:off x="9094418" y="119041"/>
                <a:ext cx="477460" cy="431416"/>
                <a:chOff x="8532895" y="91935"/>
                <a:chExt cx="504900" cy="444531"/>
              </a:xfrm>
              <a:grpFill/>
            </p:grpSpPr>
            <p:sp>
              <p:nvSpPr>
                <p:cNvPr id="22" name="Freeform 22"/>
                <p:cNvSpPr>
                  <a:spLocks/>
                </p:cNvSpPr>
                <p:nvPr userDrawn="1"/>
              </p:nvSpPr>
              <p:spPr bwMode="auto">
                <a:xfrm>
                  <a:off x="8746928" y="157791"/>
                  <a:ext cx="87809" cy="107018"/>
                </a:xfrm>
                <a:custGeom>
                  <a:avLst/>
                  <a:gdLst>
                    <a:gd name="T0" fmla="*/ 44 w 64"/>
                    <a:gd name="T1" fmla="*/ 56 h 78"/>
                    <a:gd name="T2" fmla="*/ 44 w 64"/>
                    <a:gd name="T3" fmla="*/ 56 h 78"/>
                    <a:gd name="T4" fmla="*/ 46 w 64"/>
                    <a:gd name="T5" fmla="*/ 46 h 78"/>
                    <a:gd name="T6" fmla="*/ 50 w 64"/>
                    <a:gd name="T7" fmla="*/ 36 h 78"/>
                    <a:gd name="T8" fmla="*/ 56 w 64"/>
                    <a:gd name="T9" fmla="*/ 26 h 78"/>
                    <a:gd name="T10" fmla="*/ 64 w 64"/>
                    <a:gd name="T11" fmla="*/ 20 h 78"/>
                    <a:gd name="T12" fmla="*/ 64 w 64"/>
                    <a:gd name="T13" fmla="*/ 20 h 78"/>
                    <a:gd name="T14" fmla="*/ 58 w 64"/>
                    <a:gd name="T15" fmla="*/ 12 h 78"/>
                    <a:gd name="T16" fmla="*/ 50 w 64"/>
                    <a:gd name="T17" fmla="*/ 6 h 78"/>
                    <a:gd name="T18" fmla="*/ 42 w 64"/>
                    <a:gd name="T19" fmla="*/ 2 h 78"/>
                    <a:gd name="T20" fmla="*/ 30 w 64"/>
                    <a:gd name="T21" fmla="*/ 0 h 78"/>
                    <a:gd name="T22" fmla="*/ 30 w 64"/>
                    <a:gd name="T23" fmla="*/ 0 h 78"/>
                    <a:gd name="T24" fmla="*/ 34 w 64"/>
                    <a:gd name="T25" fmla="*/ 8 h 78"/>
                    <a:gd name="T26" fmla="*/ 34 w 64"/>
                    <a:gd name="T27" fmla="*/ 18 h 78"/>
                    <a:gd name="T28" fmla="*/ 34 w 64"/>
                    <a:gd name="T29" fmla="*/ 18 h 78"/>
                    <a:gd name="T30" fmla="*/ 34 w 64"/>
                    <a:gd name="T31" fmla="*/ 26 h 78"/>
                    <a:gd name="T32" fmla="*/ 32 w 64"/>
                    <a:gd name="T33" fmla="*/ 32 h 78"/>
                    <a:gd name="T34" fmla="*/ 28 w 64"/>
                    <a:gd name="T35" fmla="*/ 40 h 78"/>
                    <a:gd name="T36" fmla="*/ 24 w 64"/>
                    <a:gd name="T37" fmla="*/ 46 h 78"/>
                    <a:gd name="T38" fmla="*/ 14 w 64"/>
                    <a:gd name="T39" fmla="*/ 56 h 78"/>
                    <a:gd name="T40" fmla="*/ 8 w 64"/>
                    <a:gd name="T41" fmla="*/ 60 h 78"/>
                    <a:gd name="T42" fmla="*/ 0 w 64"/>
                    <a:gd name="T43" fmla="*/ 62 h 78"/>
                    <a:gd name="T44" fmla="*/ 0 w 64"/>
                    <a:gd name="T45" fmla="*/ 62 h 78"/>
                    <a:gd name="T46" fmla="*/ 6 w 64"/>
                    <a:gd name="T47" fmla="*/ 68 h 78"/>
                    <a:gd name="T48" fmla="*/ 14 w 64"/>
                    <a:gd name="T49" fmla="*/ 74 h 78"/>
                    <a:gd name="T50" fmla="*/ 22 w 64"/>
                    <a:gd name="T51" fmla="*/ 76 h 78"/>
                    <a:gd name="T52" fmla="*/ 30 w 64"/>
                    <a:gd name="T53" fmla="*/ 78 h 78"/>
                    <a:gd name="T54" fmla="*/ 30 w 64"/>
                    <a:gd name="T55" fmla="*/ 78 h 78"/>
                    <a:gd name="T56" fmla="*/ 40 w 64"/>
                    <a:gd name="T57" fmla="*/ 76 h 78"/>
                    <a:gd name="T58" fmla="*/ 46 w 64"/>
                    <a:gd name="T59" fmla="*/ 72 h 78"/>
                    <a:gd name="T60" fmla="*/ 46 w 64"/>
                    <a:gd name="T61" fmla="*/ 72 h 78"/>
                    <a:gd name="T62" fmla="*/ 44 w 64"/>
                    <a:gd name="T63" fmla="*/ 56 h 78"/>
                    <a:gd name="T64" fmla="*/ 44 w 64"/>
                    <a:gd name="T65" fmla="*/ 5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78">
                      <a:moveTo>
                        <a:pt x="44" y="56"/>
                      </a:moveTo>
                      <a:lnTo>
                        <a:pt x="44" y="56"/>
                      </a:lnTo>
                      <a:lnTo>
                        <a:pt x="46" y="46"/>
                      </a:lnTo>
                      <a:lnTo>
                        <a:pt x="50" y="36"/>
                      </a:lnTo>
                      <a:lnTo>
                        <a:pt x="56" y="26"/>
                      </a:lnTo>
                      <a:lnTo>
                        <a:pt x="64" y="20"/>
                      </a:lnTo>
                      <a:lnTo>
                        <a:pt x="64" y="20"/>
                      </a:lnTo>
                      <a:lnTo>
                        <a:pt x="58" y="12"/>
                      </a:lnTo>
                      <a:lnTo>
                        <a:pt x="50" y="6"/>
                      </a:lnTo>
                      <a:lnTo>
                        <a:pt x="42" y="2"/>
                      </a:lnTo>
                      <a:lnTo>
                        <a:pt x="30" y="0"/>
                      </a:lnTo>
                      <a:lnTo>
                        <a:pt x="30" y="0"/>
                      </a:lnTo>
                      <a:lnTo>
                        <a:pt x="34" y="8"/>
                      </a:lnTo>
                      <a:lnTo>
                        <a:pt x="34" y="18"/>
                      </a:lnTo>
                      <a:lnTo>
                        <a:pt x="34" y="18"/>
                      </a:lnTo>
                      <a:lnTo>
                        <a:pt x="34" y="26"/>
                      </a:lnTo>
                      <a:lnTo>
                        <a:pt x="32" y="32"/>
                      </a:lnTo>
                      <a:lnTo>
                        <a:pt x="28" y="40"/>
                      </a:lnTo>
                      <a:lnTo>
                        <a:pt x="24" y="46"/>
                      </a:lnTo>
                      <a:lnTo>
                        <a:pt x="14" y="56"/>
                      </a:lnTo>
                      <a:lnTo>
                        <a:pt x="8" y="60"/>
                      </a:lnTo>
                      <a:lnTo>
                        <a:pt x="0" y="62"/>
                      </a:lnTo>
                      <a:lnTo>
                        <a:pt x="0" y="62"/>
                      </a:lnTo>
                      <a:lnTo>
                        <a:pt x="6" y="68"/>
                      </a:lnTo>
                      <a:lnTo>
                        <a:pt x="14" y="74"/>
                      </a:lnTo>
                      <a:lnTo>
                        <a:pt x="22" y="76"/>
                      </a:lnTo>
                      <a:lnTo>
                        <a:pt x="30" y="78"/>
                      </a:lnTo>
                      <a:lnTo>
                        <a:pt x="30" y="78"/>
                      </a:lnTo>
                      <a:lnTo>
                        <a:pt x="40" y="76"/>
                      </a:lnTo>
                      <a:lnTo>
                        <a:pt x="46" y="72"/>
                      </a:lnTo>
                      <a:lnTo>
                        <a:pt x="46" y="72"/>
                      </a:lnTo>
                      <a:lnTo>
                        <a:pt x="44" y="56"/>
                      </a:lnTo>
                      <a:lnTo>
                        <a:pt x="44" y="5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23"/>
                <p:cNvSpPr>
                  <a:spLocks/>
                </p:cNvSpPr>
                <p:nvPr userDrawn="1"/>
              </p:nvSpPr>
              <p:spPr bwMode="auto">
                <a:xfrm>
                  <a:off x="8664607" y="113887"/>
                  <a:ext cx="123481" cy="126225"/>
                </a:xfrm>
                <a:custGeom>
                  <a:avLst/>
                  <a:gdLst>
                    <a:gd name="T0" fmla="*/ 90 w 90"/>
                    <a:gd name="T1" fmla="*/ 46 h 92"/>
                    <a:gd name="T2" fmla="*/ 90 w 90"/>
                    <a:gd name="T3" fmla="*/ 46 h 92"/>
                    <a:gd name="T4" fmla="*/ 88 w 90"/>
                    <a:gd name="T5" fmla="*/ 56 h 92"/>
                    <a:gd name="T6" fmla="*/ 86 w 90"/>
                    <a:gd name="T7" fmla="*/ 64 h 92"/>
                    <a:gd name="T8" fmla="*/ 82 w 90"/>
                    <a:gd name="T9" fmla="*/ 72 h 92"/>
                    <a:gd name="T10" fmla="*/ 76 w 90"/>
                    <a:gd name="T11" fmla="*/ 80 h 92"/>
                    <a:gd name="T12" fmla="*/ 70 w 90"/>
                    <a:gd name="T13" fmla="*/ 84 h 92"/>
                    <a:gd name="T14" fmla="*/ 62 w 90"/>
                    <a:gd name="T15" fmla="*/ 90 h 92"/>
                    <a:gd name="T16" fmla="*/ 54 w 90"/>
                    <a:gd name="T17" fmla="*/ 92 h 92"/>
                    <a:gd name="T18" fmla="*/ 44 w 90"/>
                    <a:gd name="T19" fmla="*/ 92 h 92"/>
                    <a:gd name="T20" fmla="*/ 44 w 90"/>
                    <a:gd name="T21" fmla="*/ 92 h 92"/>
                    <a:gd name="T22" fmla="*/ 36 w 90"/>
                    <a:gd name="T23" fmla="*/ 92 h 92"/>
                    <a:gd name="T24" fmla="*/ 26 w 90"/>
                    <a:gd name="T25" fmla="*/ 90 h 92"/>
                    <a:gd name="T26" fmla="*/ 18 w 90"/>
                    <a:gd name="T27" fmla="*/ 84 h 92"/>
                    <a:gd name="T28" fmla="*/ 12 w 90"/>
                    <a:gd name="T29" fmla="*/ 80 h 92"/>
                    <a:gd name="T30" fmla="*/ 6 w 90"/>
                    <a:gd name="T31" fmla="*/ 72 h 92"/>
                    <a:gd name="T32" fmla="*/ 2 w 90"/>
                    <a:gd name="T33" fmla="*/ 64 h 92"/>
                    <a:gd name="T34" fmla="*/ 0 w 90"/>
                    <a:gd name="T35" fmla="*/ 56 h 92"/>
                    <a:gd name="T36" fmla="*/ 0 w 90"/>
                    <a:gd name="T37" fmla="*/ 46 h 92"/>
                    <a:gd name="T38" fmla="*/ 0 w 90"/>
                    <a:gd name="T39" fmla="*/ 46 h 92"/>
                    <a:gd name="T40" fmla="*/ 0 w 90"/>
                    <a:gd name="T41" fmla="*/ 38 h 92"/>
                    <a:gd name="T42" fmla="*/ 2 w 90"/>
                    <a:gd name="T43" fmla="*/ 28 h 92"/>
                    <a:gd name="T44" fmla="*/ 6 w 90"/>
                    <a:gd name="T45" fmla="*/ 20 h 92"/>
                    <a:gd name="T46" fmla="*/ 12 w 90"/>
                    <a:gd name="T47" fmla="*/ 14 h 92"/>
                    <a:gd name="T48" fmla="*/ 18 w 90"/>
                    <a:gd name="T49" fmla="*/ 8 h 92"/>
                    <a:gd name="T50" fmla="*/ 26 w 90"/>
                    <a:gd name="T51" fmla="*/ 4 h 92"/>
                    <a:gd name="T52" fmla="*/ 36 w 90"/>
                    <a:gd name="T53" fmla="*/ 0 h 92"/>
                    <a:gd name="T54" fmla="*/ 44 w 90"/>
                    <a:gd name="T55" fmla="*/ 0 h 92"/>
                    <a:gd name="T56" fmla="*/ 44 w 90"/>
                    <a:gd name="T57" fmla="*/ 0 h 92"/>
                    <a:gd name="T58" fmla="*/ 54 w 90"/>
                    <a:gd name="T59" fmla="*/ 0 h 92"/>
                    <a:gd name="T60" fmla="*/ 62 w 90"/>
                    <a:gd name="T61" fmla="*/ 4 h 92"/>
                    <a:gd name="T62" fmla="*/ 70 w 90"/>
                    <a:gd name="T63" fmla="*/ 8 h 92"/>
                    <a:gd name="T64" fmla="*/ 76 w 90"/>
                    <a:gd name="T65" fmla="*/ 14 h 92"/>
                    <a:gd name="T66" fmla="*/ 82 w 90"/>
                    <a:gd name="T67" fmla="*/ 20 h 92"/>
                    <a:gd name="T68" fmla="*/ 86 w 90"/>
                    <a:gd name="T69" fmla="*/ 28 h 92"/>
                    <a:gd name="T70" fmla="*/ 88 w 90"/>
                    <a:gd name="T71" fmla="*/ 38 h 92"/>
                    <a:gd name="T72" fmla="*/ 90 w 90"/>
                    <a:gd name="T73" fmla="*/ 46 h 92"/>
                    <a:gd name="T74" fmla="*/ 90 w 90"/>
                    <a:gd name="T75" fmla="*/ 4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92">
                      <a:moveTo>
                        <a:pt x="90" y="46"/>
                      </a:moveTo>
                      <a:lnTo>
                        <a:pt x="90" y="46"/>
                      </a:lnTo>
                      <a:lnTo>
                        <a:pt x="88" y="56"/>
                      </a:lnTo>
                      <a:lnTo>
                        <a:pt x="86" y="64"/>
                      </a:lnTo>
                      <a:lnTo>
                        <a:pt x="82" y="72"/>
                      </a:lnTo>
                      <a:lnTo>
                        <a:pt x="76" y="80"/>
                      </a:lnTo>
                      <a:lnTo>
                        <a:pt x="70" y="84"/>
                      </a:lnTo>
                      <a:lnTo>
                        <a:pt x="62" y="90"/>
                      </a:lnTo>
                      <a:lnTo>
                        <a:pt x="54" y="92"/>
                      </a:lnTo>
                      <a:lnTo>
                        <a:pt x="44" y="92"/>
                      </a:lnTo>
                      <a:lnTo>
                        <a:pt x="44" y="92"/>
                      </a:lnTo>
                      <a:lnTo>
                        <a:pt x="36" y="92"/>
                      </a:lnTo>
                      <a:lnTo>
                        <a:pt x="26" y="90"/>
                      </a:lnTo>
                      <a:lnTo>
                        <a:pt x="18" y="84"/>
                      </a:lnTo>
                      <a:lnTo>
                        <a:pt x="12" y="80"/>
                      </a:lnTo>
                      <a:lnTo>
                        <a:pt x="6" y="72"/>
                      </a:lnTo>
                      <a:lnTo>
                        <a:pt x="2" y="64"/>
                      </a:lnTo>
                      <a:lnTo>
                        <a:pt x="0" y="56"/>
                      </a:lnTo>
                      <a:lnTo>
                        <a:pt x="0" y="46"/>
                      </a:lnTo>
                      <a:lnTo>
                        <a:pt x="0" y="46"/>
                      </a:lnTo>
                      <a:lnTo>
                        <a:pt x="0" y="38"/>
                      </a:lnTo>
                      <a:lnTo>
                        <a:pt x="2" y="28"/>
                      </a:lnTo>
                      <a:lnTo>
                        <a:pt x="6" y="20"/>
                      </a:lnTo>
                      <a:lnTo>
                        <a:pt x="12" y="14"/>
                      </a:lnTo>
                      <a:lnTo>
                        <a:pt x="18" y="8"/>
                      </a:lnTo>
                      <a:lnTo>
                        <a:pt x="26" y="4"/>
                      </a:lnTo>
                      <a:lnTo>
                        <a:pt x="36" y="0"/>
                      </a:lnTo>
                      <a:lnTo>
                        <a:pt x="44" y="0"/>
                      </a:lnTo>
                      <a:lnTo>
                        <a:pt x="44" y="0"/>
                      </a:lnTo>
                      <a:lnTo>
                        <a:pt x="54" y="0"/>
                      </a:lnTo>
                      <a:lnTo>
                        <a:pt x="62" y="4"/>
                      </a:lnTo>
                      <a:lnTo>
                        <a:pt x="70" y="8"/>
                      </a:lnTo>
                      <a:lnTo>
                        <a:pt x="76" y="14"/>
                      </a:lnTo>
                      <a:lnTo>
                        <a:pt x="82" y="20"/>
                      </a:lnTo>
                      <a:lnTo>
                        <a:pt x="86" y="28"/>
                      </a:lnTo>
                      <a:lnTo>
                        <a:pt x="88" y="38"/>
                      </a:lnTo>
                      <a:lnTo>
                        <a:pt x="90" y="46"/>
                      </a:lnTo>
                      <a:lnTo>
                        <a:pt x="90"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24"/>
                <p:cNvSpPr>
                  <a:spLocks/>
                </p:cNvSpPr>
                <p:nvPr userDrawn="1"/>
              </p:nvSpPr>
              <p:spPr bwMode="auto">
                <a:xfrm>
                  <a:off x="8606985" y="253832"/>
                  <a:ext cx="170129" cy="252449"/>
                </a:xfrm>
                <a:custGeom>
                  <a:avLst/>
                  <a:gdLst>
                    <a:gd name="T0" fmla="*/ 118 w 124"/>
                    <a:gd name="T1" fmla="*/ 184 h 184"/>
                    <a:gd name="T2" fmla="*/ 118 w 124"/>
                    <a:gd name="T3" fmla="*/ 184 h 184"/>
                    <a:gd name="T4" fmla="*/ 124 w 124"/>
                    <a:gd name="T5" fmla="*/ 158 h 184"/>
                    <a:gd name="T6" fmla="*/ 124 w 124"/>
                    <a:gd name="T7" fmla="*/ 128 h 184"/>
                    <a:gd name="T8" fmla="*/ 124 w 124"/>
                    <a:gd name="T9" fmla="*/ 128 h 184"/>
                    <a:gd name="T10" fmla="*/ 124 w 124"/>
                    <a:gd name="T11" fmla="*/ 102 h 184"/>
                    <a:gd name="T12" fmla="*/ 120 w 124"/>
                    <a:gd name="T13" fmla="*/ 78 h 184"/>
                    <a:gd name="T14" fmla="*/ 114 w 124"/>
                    <a:gd name="T15" fmla="*/ 56 h 184"/>
                    <a:gd name="T16" fmla="*/ 106 w 124"/>
                    <a:gd name="T17" fmla="*/ 36 h 184"/>
                    <a:gd name="T18" fmla="*/ 98 w 124"/>
                    <a:gd name="T19" fmla="*/ 22 h 184"/>
                    <a:gd name="T20" fmla="*/ 86 w 124"/>
                    <a:gd name="T21" fmla="*/ 10 h 184"/>
                    <a:gd name="T22" fmla="*/ 74 w 124"/>
                    <a:gd name="T23" fmla="*/ 2 h 184"/>
                    <a:gd name="T24" fmla="*/ 68 w 124"/>
                    <a:gd name="T25" fmla="*/ 0 h 184"/>
                    <a:gd name="T26" fmla="*/ 62 w 124"/>
                    <a:gd name="T27" fmla="*/ 0 h 184"/>
                    <a:gd name="T28" fmla="*/ 62 w 124"/>
                    <a:gd name="T29" fmla="*/ 0 h 184"/>
                    <a:gd name="T30" fmla="*/ 56 w 124"/>
                    <a:gd name="T31" fmla="*/ 0 h 184"/>
                    <a:gd name="T32" fmla="*/ 50 w 124"/>
                    <a:gd name="T33" fmla="*/ 2 h 184"/>
                    <a:gd name="T34" fmla="*/ 38 w 124"/>
                    <a:gd name="T35" fmla="*/ 10 h 184"/>
                    <a:gd name="T36" fmla="*/ 28 w 124"/>
                    <a:gd name="T37" fmla="*/ 22 h 184"/>
                    <a:gd name="T38" fmla="*/ 18 w 124"/>
                    <a:gd name="T39" fmla="*/ 36 h 184"/>
                    <a:gd name="T40" fmla="*/ 10 w 124"/>
                    <a:gd name="T41" fmla="*/ 56 h 184"/>
                    <a:gd name="T42" fmla="*/ 4 w 124"/>
                    <a:gd name="T43" fmla="*/ 78 h 184"/>
                    <a:gd name="T44" fmla="*/ 0 w 124"/>
                    <a:gd name="T45" fmla="*/ 102 h 184"/>
                    <a:gd name="T46" fmla="*/ 0 w 124"/>
                    <a:gd name="T47" fmla="*/ 128 h 184"/>
                    <a:gd name="T48" fmla="*/ 0 w 124"/>
                    <a:gd name="T49" fmla="*/ 128 h 184"/>
                    <a:gd name="T50" fmla="*/ 2 w 124"/>
                    <a:gd name="T51" fmla="*/ 158 h 184"/>
                    <a:gd name="T52" fmla="*/ 6 w 124"/>
                    <a:gd name="T53" fmla="*/ 184 h 184"/>
                    <a:gd name="T54" fmla="*/ 118 w 124"/>
                    <a:gd name="T55"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4" h="184">
                      <a:moveTo>
                        <a:pt x="118" y="184"/>
                      </a:moveTo>
                      <a:lnTo>
                        <a:pt x="118" y="184"/>
                      </a:lnTo>
                      <a:lnTo>
                        <a:pt x="124" y="158"/>
                      </a:lnTo>
                      <a:lnTo>
                        <a:pt x="124" y="128"/>
                      </a:lnTo>
                      <a:lnTo>
                        <a:pt x="124" y="128"/>
                      </a:lnTo>
                      <a:lnTo>
                        <a:pt x="124" y="102"/>
                      </a:lnTo>
                      <a:lnTo>
                        <a:pt x="120" y="78"/>
                      </a:lnTo>
                      <a:lnTo>
                        <a:pt x="114" y="56"/>
                      </a:lnTo>
                      <a:lnTo>
                        <a:pt x="106" y="36"/>
                      </a:lnTo>
                      <a:lnTo>
                        <a:pt x="98" y="22"/>
                      </a:lnTo>
                      <a:lnTo>
                        <a:pt x="86" y="10"/>
                      </a:lnTo>
                      <a:lnTo>
                        <a:pt x="74" y="2"/>
                      </a:lnTo>
                      <a:lnTo>
                        <a:pt x="68" y="0"/>
                      </a:lnTo>
                      <a:lnTo>
                        <a:pt x="62" y="0"/>
                      </a:lnTo>
                      <a:lnTo>
                        <a:pt x="62" y="0"/>
                      </a:lnTo>
                      <a:lnTo>
                        <a:pt x="56" y="0"/>
                      </a:lnTo>
                      <a:lnTo>
                        <a:pt x="50" y="2"/>
                      </a:lnTo>
                      <a:lnTo>
                        <a:pt x="38" y="10"/>
                      </a:lnTo>
                      <a:lnTo>
                        <a:pt x="28" y="22"/>
                      </a:lnTo>
                      <a:lnTo>
                        <a:pt x="18" y="36"/>
                      </a:lnTo>
                      <a:lnTo>
                        <a:pt x="10" y="56"/>
                      </a:lnTo>
                      <a:lnTo>
                        <a:pt x="4" y="78"/>
                      </a:lnTo>
                      <a:lnTo>
                        <a:pt x="0" y="102"/>
                      </a:lnTo>
                      <a:lnTo>
                        <a:pt x="0" y="128"/>
                      </a:lnTo>
                      <a:lnTo>
                        <a:pt x="0" y="128"/>
                      </a:lnTo>
                      <a:lnTo>
                        <a:pt x="2" y="158"/>
                      </a:lnTo>
                      <a:lnTo>
                        <a:pt x="6" y="184"/>
                      </a:lnTo>
                      <a:lnTo>
                        <a:pt x="118" y="18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5"/>
                <p:cNvSpPr>
                  <a:spLocks/>
                </p:cNvSpPr>
                <p:nvPr userDrawn="1"/>
              </p:nvSpPr>
              <p:spPr bwMode="auto">
                <a:xfrm>
                  <a:off x="8815530" y="179744"/>
                  <a:ext cx="109760" cy="112504"/>
                </a:xfrm>
                <a:custGeom>
                  <a:avLst/>
                  <a:gdLst>
                    <a:gd name="T0" fmla="*/ 80 w 80"/>
                    <a:gd name="T1" fmla="*/ 40 h 82"/>
                    <a:gd name="T2" fmla="*/ 80 w 80"/>
                    <a:gd name="T3" fmla="*/ 40 h 82"/>
                    <a:gd name="T4" fmla="*/ 78 w 80"/>
                    <a:gd name="T5" fmla="*/ 50 h 82"/>
                    <a:gd name="T6" fmla="*/ 76 w 80"/>
                    <a:gd name="T7" fmla="*/ 56 h 82"/>
                    <a:gd name="T8" fmla="*/ 72 w 80"/>
                    <a:gd name="T9" fmla="*/ 64 h 82"/>
                    <a:gd name="T10" fmla="*/ 68 w 80"/>
                    <a:gd name="T11" fmla="*/ 70 h 82"/>
                    <a:gd name="T12" fmla="*/ 62 w 80"/>
                    <a:gd name="T13" fmla="*/ 74 h 82"/>
                    <a:gd name="T14" fmla="*/ 56 w 80"/>
                    <a:gd name="T15" fmla="*/ 78 h 82"/>
                    <a:gd name="T16" fmla="*/ 48 w 80"/>
                    <a:gd name="T17" fmla="*/ 82 h 82"/>
                    <a:gd name="T18" fmla="*/ 40 w 80"/>
                    <a:gd name="T19" fmla="*/ 82 h 82"/>
                    <a:gd name="T20" fmla="*/ 40 w 80"/>
                    <a:gd name="T21" fmla="*/ 82 h 82"/>
                    <a:gd name="T22" fmla="*/ 32 w 80"/>
                    <a:gd name="T23" fmla="*/ 82 h 82"/>
                    <a:gd name="T24" fmla="*/ 24 w 80"/>
                    <a:gd name="T25" fmla="*/ 78 h 82"/>
                    <a:gd name="T26" fmla="*/ 18 w 80"/>
                    <a:gd name="T27" fmla="*/ 74 h 82"/>
                    <a:gd name="T28" fmla="*/ 12 w 80"/>
                    <a:gd name="T29" fmla="*/ 70 h 82"/>
                    <a:gd name="T30" fmla="*/ 6 w 80"/>
                    <a:gd name="T31" fmla="*/ 64 h 82"/>
                    <a:gd name="T32" fmla="*/ 4 w 80"/>
                    <a:gd name="T33" fmla="*/ 56 h 82"/>
                    <a:gd name="T34" fmla="*/ 0 w 80"/>
                    <a:gd name="T35" fmla="*/ 50 h 82"/>
                    <a:gd name="T36" fmla="*/ 0 w 80"/>
                    <a:gd name="T37" fmla="*/ 40 h 82"/>
                    <a:gd name="T38" fmla="*/ 0 w 80"/>
                    <a:gd name="T39" fmla="*/ 40 h 82"/>
                    <a:gd name="T40" fmla="*/ 0 w 80"/>
                    <a:gd name="T41" fmla="*/ 32 h 82"/>
                    <a:gd name="T42" fmla="*/ 4 w 80"/>
                    <a:gd name="T43" fmla="*/ 26 h 82"/>
                    <a:gd name="T44" fmla="*/ 6 w 80"/>
                    <a:gd name="T45" fmla="*/ 18 h 82"/>
                    <a:gd name="T46" fmla="*/ 12 w 80"/>
                    <a:gd name="T47" fmla="*/ 12 h 82"/>
                    <a:gd name="T48" fmla="*/ 18 w 80"/>
                    <a:gd name="T49" fmla="*/ 8 h 82"/>
                    <a:gd name="T50" fmla="*/ 24 w 80"/>
                    <a:gd name="T51" fmla="*/ 4 h 82"/>
                    <a:gd name="T52" fmla="*/ 32 w 80"/>
                    <a:gd name="T53" fmla="*/ 0 h 82"/>
                    <a:gd name="T54" fmla="*/ 40 w 80"/>
                    <a:gd name="T55" fmla="*/ 0 h 82"/>
                    <a:gd name="T56" fmla="*/ 40 w 80"/>
                    <a:gd name="T57" fmla="*/ 0 h 82"/>
                    <a:gd name="T58" fmla="*/ 48 w 80"/>
                    <a:gd name="T59" fmla="*/ 0 h 82"/>
                    <a:gd name="T60" fmla="*/ 56 w 80"/>
                    <a:gd name="T61" fmla="*/ 4 h 82"/>
                    <a:gd name="T62" fmla="*/ 62 w 80"/>
                    <a:gd name="T63" fmla="*/ 8 h 82"/>
                    <a:gd name="T64" fmla="*/ 68 w 80"/>
                    <a:gd name="T65" fmla="*/ 12 h 82"/>
                    <a:gd name="T66" fmla="*/ 72 w 80"/>
                    <a:gd name="T67" fmla="*/ 18 h 82"/>
                    <a:gd name="T68" fmla="*/ 76 w 80"/>
                    <a:gd name="T69" fmla="*/ 26 h 82"/>
                    <a:gd name="T70" fmla="*/ 78 w 80"/>
                    <a:gd name="T71" fmla="*/ 32 h 82"/>
                    <a:gd name="T72" fmla="*/ 80 w 80"/>
                    <a:gd name="T73" fmla="*/ 40 h 82"/>
                    <a:gd name="T74" fmla="*/ 80 w 80"/>
                    <a:gd name="T75"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2">
                      <a:moveTo>
                        <a:pt x="80" y="40"/>
                      </a:moveTo>
                      <a:lnTo>
                        <a:pt x="80" y="40"/>
                      </a:lnTo>
                      <a:lnTo>
                        <a:pt x="78" y="50"/>
                      </a:lnTo>
                      <a:lnTo>
                        <a:pt x="76" y="56"/>
                      </a:lnTo>
                      <a:lnTo>
                        <a:pt x="72" y="64"/>
                      </a:lnTo>
                      <a:lnTo>
                        <a:pt x="68" y="70"/>
                      </a:lnTo>
                      <a:lnTo>
                        <a:pt x="62" y="74"/>
                      </a:lnTo>
                      <a:lnTo>
                        <a:pt x="56" y="78"/>
                      </a:lnTo>
                      <a:lnTo>
                        <a:pt x="48" y="82"/>
                      </a:lnTo>
                      <a:lnTo>
                        <a:pt x="40" y="82"/>
                      </a:lnTo>
                      <a:lnTo>
                        <a:pt x="40" y="82"/>
                      </a:lnTo>
                      <a:lnTo>
                        <a:pt x="32" y="82"/>
                      </a:lnTo>
                      <a:lnTo>
                        <a:pt x="24" y="78"/>
                      </a:lnTo>
                      <a:lnTo>
                        <a:pt x="18" y="74"/>
                      </a:lnTo>
                      <a:lnTo>
                        <a:pt x="12" y="70"/>
                      </a:lnTo>
                      <a:lnTo>
                        <a:pt x="6" y="64"/>
                      </a:lnTo>
                      <a:lnTo>
                        <a:pt x="4" y="56"/>
                      </a:lnTo>
                      <a:lnTo>
                        <a:pt x="0" y="50"/>
                      </a:lnTo>
                      <a:lnTo>
                        <a:pt x="0" y="40"/>
                      </a:lnTo>
                      <a:lnTo>
                        <a:pt x="0" y="40"/>
                      </a:lnTo>
                      <a:lnTo>
                        <a:pt x="0" y="32"/>
                      </a:lnTo>
                      <a:lnTo>
                        <a:pt x="4" y="26"/>
                      </a:lnTo>
                      <a:lnTo>
                        <a:pt x="6" y="18"/>
                      </a:lnTo>
                      <a:lnTo>
                        <a:pt x="12" y="12"/>
                      </a:lnTo>
                      <a:lnTo>
                        <a:pt x="18" y="8"/>
                      </a:lnTo>
                      <a:lnTo>
                        <a:pt x="24" y="4"/>
                      </a:lnTo>
                      <a:lnTo>
                        <a:pt x="32" y="0"/>
                      </a:lnTo>
                      <a:lnTo>
                        <a:pt x="40" y="0"/>
                      </a:lnTo>
                      <a:lnTo>
                        <a:pt x="40" y="0"/>
                      </a:lnTo>
                      <a:lnTo>
                        <a:pt x="48" y="0"/>
                      </a:lnTo>
                      <a:lnTo>
                        <a:pt x="56" y="4"/>
                      </a:lnTo>
                      <a:lnTo>
                        <a:pt x="62" y="8"/>
                      </a:lnTo>
                      <a:lnTo>
                        <a:pt x="68" y="12"/>
                      </a:lnTo>
                      <a:lnTo>
                        <a:pt x="72" y="18"/>
                      </a:lnTo>
                      <a:lnTo>
                        <a:pt x="76" y="26"/>
                      </a:lnTo>
                      <a:lnTo>
                        <a:pt x="78" y="32"/>
                      </a:lnTo>
                      <a:lnTo>
                        <a:pt x="80" y="40"/>
                      </a:lnTo>
                      <a:lnTo>
                        <a:pt x="80" y="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6"/>
                <p:cNvSpPr>
                  <a:spLocks/>
                </p:cNvSpPr>
                <p:nvPr userDrawn="1"/>
              </p:nvSpPr>
              <p:spPr bwMode="auto">
                <a:xfrm>
                  <a:off x="8812785" y="300480"/>
                  <a:ext cx="139945" cy="205801"/>
                </a:xfrm>
                <a:custGeom>
                  <a:avLst/>
                  <a:gdLst>
                    <a:gd name="T0" fmla="*/ 96 w 102"/>
                    <a:gd name="T1" fmla="*/ 150 h 150"/>
                    <a:gd name="T2" fmla="*/ 96 w 102"/>
                    <a:gd name="T3" fmla="*/ 150 h 150"/>
                    <a:gd name="T4" fmla="*/ 100 w 102"/>
                    <a:gd name="T5" fmla="*/ 128 h 150"/>
                    <a:gd name="T6" fmla="*/ 102 w 102"/>
                    <a:gd name="T7" fmla="*/ 104 h 150"/>
                    <a:gd name="T8" fmla="*/ 102 w 102"/>
                    <a:gd name="T9" fmla="*/ 104 h 150"/>
                    <a:gd name="T10" fmla="*/ 102 w 102"/>
                    <a:gd name="T11" fmla="*/ 84 h 150"/>
                    <a:gd name="T12" fmla="*/ 98 w 102"/>
                    <a:gd name="T13" fmla="*/ 64 h 150"/>
                    <a:gd name="T14" fmla="*/ 94 w 102"/>
                    <a:gd name="T15" fmla="*/ 46 h 150"/>
                    <a:gd name="T16" fmla="*/ 86 w 102"/>
                    <a:gd name="T17" fmla="*/ 32 h 150"/>
                    <a:gd name="T18" fmla="*/ 80 w 102"/>
                    <a:gd name="T19" fmla="*/ 18 h 150"/>
                    <a:gd name="T20" fmla="*/ 70 w 102"/>
                    <a:gd name="T21" fmla="*/ 8 h 150"/>
                    <a:gd name="T22" fmla="*/ 60 w 102"/>
                    <a:gd name="T23" fmla="*/ 2 h 150"/>
                    <a:gd name="T24" fmla="*/ 50 w 102"/>
                    <a:gd name="T25" fmla="*/ 0 h 150"/>
                    <a:gd name="T26" fmla="*/ 50 w 102"/>
                    <a:gd name="T27" fmla="*/ 0 h 150"/>
                    <a:gd name="T28" fmla="*/ 40 w 102"/>
                    <a:gd name="T29" fmla="*/ 2 h 150"/>
                    <a:gd name="T30" fmla="*/ 30 w 102"/>
                    <a:gd name="T31" fmla="*/ 8 h 150"/>
                    <a:gd name="T32" fmla="*/ 22 w 102"/>
                    <a:gd name="T33" fmla="*/ 18 h 150"/>
                    <a:gd name="T34" fmla="*/ 14 w 102"/>
                    <a:gd name="T35" fmla="*/ 32 h 150"/>
                    <a:gd name="T36" fmla="*/ 8 w 102"/>
                    <a:gd name="T37" fmla="*/ 46 h 150"/>
                    <a:gd name="T38" fmla="*/ 4 w 102"/>
                    <a:gd name="T39" fmla="*/ 64 h 150"/>
                    <a:gd name="T40" fmla="*/ 0 w 102"/>
                    <a:gd name="T41" fmla="*/ 84 h 150"/>
                    <a:gd name="T42" fmla="*/ 0 w 102"/>
                    <a:gd name="T43" fmla="*/ 104 h 150"/>
                    <a:gd name="T44" fmla="*/ 0 w 102"/>
                    <a:gd name="T45" fmla="*/ 104 h 150"/>
                    <a:gd name="T46" fmla="*/ 0 w 102"/>
                    <a:gd name="T47" fmla="*/ 128 h 150"/>
                    <a:gd name="T48" fmla="*/ 4 w 102"/>
                    <a:gd name="T49" fmla="*/ 150 h 150"/>
                    <a:gd name="T50" fmla="*/ 96 w 102"/>
                    <a:gd name="T51"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2" h="150">
                      <a:moveTo>
                        <a:pt x="96" y="150"/>
                      </a:moveTo>
                      <a:lnTo>
                        <a:pt x="96" y="150"/>
                      </a:lnTo>
                      <a:lnTo>
                        <a:pt x="100" y="128"/>
                      </a:lnTo>
                      <a:lnTo>
                        <a:pt x="102" y="104"/>
                      </a:lnTo>
                      <a:lnTo>
                        <a:pt x="102" y="104"/>
                      </a:lnTo>
                      <a:lnTo>
                        <a:pt x="102" y="84"/>
                      </a:lnTo>
                      <a:lnTo>
                        <a:pt x="98" y="64"/>
                      </a:lnTo>
                      <a:lnTo>
                        <a:pt x="94" y="46"/>
                      </a:lnTo>
                      <a:lnTo>
                        <a:pt x="86" y="32"/>
                      </a:lnTo>
                      <a:lnTo>
                        <a:pt x="80" y="18"/>
                      </a:lnTo>
                      <a:lnTo>
                        <a:pt x="70" y="8"/>
                      </a:lnTo>
                      <a:lnTo>
                        <a:pt x="60" y="2"/>
                      </a:lnTo>
                      <a:lnTo>
                        <a:pt x="50" y="0"/>
                      </a:lnTo>
                      <a:lnTo>
                        <a:pt x="50" y="0"/>
                      </a:lnTo>
                      <a:lnTo>
                        <a:pt x="40" y="2"/>
                      </a:lnTo>
                      <a:lnTo>
                        <a:pt x="30" y="8"/>
                      </a:lnTo>
                      <a:lnTo>
                        <a:pt x="22" y="18"/>
                      </a:lnTo>
                      <a:lnTo>
                        <a:pt x="14" y="32"/>
                      </a:lnTo>
                      <a:lnTo>
                        <a:pt x="8" y="46"/>
                      </a:lnTo>
                      <a:lnTo>
                        <a:pt x="4" y="64"/>
                      </a:lnTo>
                      <a:lnTo>
                        <a:pt x="0" y="84"/>
                      </a:lnTo>
                      <a:lnTo>
                        <a:pt x="0" y="104"/>
                      </a:lnTo>
                      <a:lnTo>
                        <a:pt x="0" y="104"/>
                      </a:lnTo>
                      <a:lnTo>
                        <a:pt x="0" y="128"/>
                      </a:lnTo>
                      <a:lnTo>
                        <a:pt x="4" y="150"/>
                      </a:lnTo>
                      <a:lnTo>
                        <a:pt x="96" y="15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7"/>
                <p:cNvSpPr>
                  <a:spLocks/>
                </p:cNvSpPr>
                <p:nvPr userDrawn="1"/>
              </p:nvSpPr>
              <p:spPr bwMode="auto">
                <a:xfrm>
                  <a:off x="8755160" y="278529"/>
                  <a:ext cx="87809" cy="227754"/>
                </a:xfrm>
                <a:custGeom>
                  <a:avLst/>
                  <a:gdLst>
                    <a:gd name="T0" fmla="*/ 16 w 64"/>
                    <a:gd name="T1" fmla="*/ 166 h 166"/>
                    <a:gd name="T2" fmla="*/ 38 w 64"/>
                    <a:gd name="T3" fmla="*/ 166 h 166"/>
                    <a:gd name="T4" fmla="*/ 38 w 64"/>
                    <a:gd name="T5" fmla="*/ 166 h 166"/>
                    <a:gd name="T6" fmla="*/ 36 w 64"/>
                    <a:gd name="T7" fmla="*/ 144 h 166"/>
                    <a:gd name="T8" fmla="*/ 36 w 64"/>
                    <a:gd name="T9" fmla="*/ 120 h 166"/>
                    <a:gd name="T10" fmla="*/ 36 w 64"/>
                    <a:gd name="T11" fmla="*/ 120 h 166"/>
                    <a:gd name="T12" fmla="*/ 38 w 64"/>
                    <a:gd name="T13" fmla="*/ 92 h 166"/>
                    <a:gd name="T14" fmla="*/ 44 w 64"/>
                    <a:gd name="T15" fmla="*/ 66 h 166"/>
                    <a:gd name="T16" fmla="*/ 52 w 64"/>
                    <a:gd name="T17" fmla="*/ 42 h 166"/>
                    <a:gd name="T18" fmla="*/ 58 w 64"/>
                    <a:gd name="T19" fmla="*/ 34 h 166"/>
                    <a:gd name="T20" fmla="*/ 64 w 64"/>
                    <a:gd name="T21" fmla="*/ 26 h 166"/>
                    <a:gd name="T22" fmla="*/ 64 w 64"/>
                    <a:gd name="T23" fmla="*/ 26 h 166"/>
                    <a:gd name="T24" fmla="*/ 56 w 64"/>
                    <a:gd name="T25" fmla="*/ 14 h 166"/>
                    <a:gd name="T26" fmla="*/ 46 w 64"/>
                    <a:gd name="T27" fmla="*/ 6 h 166"/>
                    <a:gd name="T28" fmla="*/ 36 w 64"/>
                    <a:gd name="T29" fmla="*/ 2 h 166"/>
                    <a:gd name="T30" fmla="*/ 26 w 64"/>
                    <a:gd name="T31" fmla="*/ 0 h 166"/>
                    <a:gd name="T32" fmla="*/ 26 w 64"/>
                    <a:gd name="T33" fmla="*/ 0 h 166"/>
                    <a:gd name="T34" fmla="*/ 18 w 64"/>
                    <a:gd name="T35" fmla="*/ 0 h 166"/>
                    <a:gd name="T36" fmla="*/ 12 w 64"/>
                    <a:gd name="T37" fmla="*/ 2 h 166"/>
                    <a:gd name="T38" fmla="*/ 0 w 64"/>
                    <a:gd name="T39" fmla="*/ 12 h 166"/>
                    <a:gd name="T40" fmla="*/ 0 w 64"/>
                    <a:gd name="T41" fmla="*/ 12 h 166"/>
                    <a:gd name="T42" fmla="*/ 10 w 64"/>
                    <a:gd name="T43" fmla="*/ 30 h 166"/>
                    <a:gd name="T44" fmla="*/ 16 w 64"/>
                    <a:gd name="T45" fmla="*/ 54 h 166"/>
                    <a:gd name="T46" fmla="*/ 22 w 64"/>
                    <a:gd name="T47" fmla="*/ 82 h 166"/>
                    <a:gd name="T48" fmla="*/ 24 w 64"/>
                    <a:gd name="T49" fmla="*/ 110 h 166"/>
                    <a:gd name="T50" fmla="*/ 24 w 64"/>
                    <a:gd name="T51" fmla="*/ 110 h 166"/>
                    <a:gd name="T52" fmla="*/ 22 w 64"/>
                    <a:gd name="T53" fmla="*/ 140 h 166"/>
                    <a:gd name="T54" fmla="*/ 16 w 64"/>
                    <a:gd name="T55" fmla="*/ 166 h 166"/>
                    <a:gd name="T56" fmla="*/ 16 w 64"/>
                    <a:gd name="T5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166">
                      <a:moveTo>
                        <a:pt x="16" y="166"/>
                      </a:moveTo>
                      <a:lnTo>
                        <a:pt x="38" y="166"/>
                      </a:lnTo>
                      <a:lnTo>
                        <a:pt x="38" y="166"/>
                      </a:lnTo>
                      <a:lnTo>
                        <a:pt x="36" y="144"/>
                      </a:lnTo>
                      <a:lnTo>
                        <a:pt x="36" y="120"/>
                      </a:lnTo>
                      <a:lnTo>
                        <a:pt x="36" y="120"/>
                      </a:lnTo>
                      <a:lnTo>
                        <a:pt x="38" y="92"/>
                      </a:lnTo>
                      <a:lnTo>
                        <a:pt x="44" y="66"/>
                      </a:lnTo>
                      <a:lnTo>
                        <a:pt x="52" y="42"/>
                      </a:lnTo>
                      <a:lnTo>
                        <a:pt x="58" y="34"/>
                      </a:lnTo>
                      <a:lnTo>
                        <a:pt x="64" y="26"/>
                      </a:lnTo>
                      <a:lnTo>
                        <a:pt x="64" y="26"/>
                      </a:lnTo>
                      <a:lnTo>
                        <a:pt x="56" y="14"/>
                      </a:lnTo>
                      <a:lnTo>
                        <a:pt x="46" y="6"/>
                      </a:lnTo>
                      <a:lnTo>
                        <a:pt x="36" y="2"/>
                      </a:lnTo>
                      <a:lnTo>
                        <a:pt x="26" y="0"/>
                      </a:lnTo>
                      <a:lnTo>
                        <a:pt x="26" y="0"/>
                      </a:lnTo>
                      <a:lnTo>
                        <a:pt x="18" y="0"/>
                      </a:lnTo>
                      <a:lnTo>
                        <a:pt x="12" y="2"/>
                      </a:lnTo>
                      <a:lnTo>
                        <a:pt x="0" y="12"/>
                      </a:lnTo>
                      <a:lnTo>
                        <a:pt x="0" y="12"/>
                      </a:lnTo>
                      <a:lnTo>
                        <a:pt x="10" y="30"/>
                      </a:lnTo>
                      <a:lnTo>
                        <a:pt x="16" y="54"/>
                      </a:lnTo>
                      <a:lnTo>
                        <a:pt x="22" y="82"/>
                      </a:lnTo>
                      <a:lnTo>
                        <a:pt x="24" y="110"/>
                      </a:lnTo>
                      <a:lnTo>
                        <a:pt x="24" y="110"/>
                      </a:lnTo>
                      <a:lnTo>
                        <a:pt x="22" y="140"/>
                      </a:lnTo>
                      <a:lnTo>
                        <a:pt x="16" y="166"/>
                      </a:lnTo>
                      <a:lnTo>
                        <a:pt x="16"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8"/>
                <p:cNvSpPr>
                  <a:spLocks/>
                </p:cNvSpPr>
                <p:nvPr userDrawn="1"/>
              </p:nvSpPr>
              <p:spPr bwMode="auto">
                <a:xfrm>
                  <a:off x="8532895" y="91935"/>
                  <a:ext cx="27440" cy="444531"/>
                </a:xfrm>
                <a:custGeom>
                  <a:avLst/>
                  <a:gdLst>
                    <a:gd name="T0" fmla="*/ 0 w 20"/>
                    <a:gd name="T1" fmla="*/ 10 h 324"/>
                    <a:gd name="T2" fmla="*/ 0 w 20"/>
                    <a:gd name="T3" fmla="*/ 10 h 324"/>
                    <a:gd name="T4" fmla="*/ 0 w 20"/>
                    <a:gd name="T5" fmla="*/ 314 h 324"/>
                    <a:gd name="T6" fmla="*/ 0 w 20"/>
                    <a:gd name="T7" fmla="*/ 314 h 324"/>
                    <a:gd name="T8" fmla="*/ 2 w 20"/>
                    <a:gd name="T9" fmla="*/ 318 h 324"/>
                    <a:gd name="T10" fmla="*/ 4 w 20"/>
                    <a:gd name="T11" fmla="*/ 322 h 324"/>
                    <a:gd name="T12" fmla="*/ 8 w 20"/>
                    <a:gd name="T13" fmla="*/ 322 h 324"/>
                    <a:gd name="T14" fmla="*/ 10 w 20"/>
                    <a:gd name="T15" fmla="*/ 324 h 324"/>
                    <a:gd name="T16" fmla="*/ 14 w 20"/>
                    <a:gd name="T17" fmla="*/ 322 h 324"/>
                    <a:gd name="T18" fmla="*/ 18 w 20"/>
                    <a:gd name="T19" fmla="*/ 322 h 324"/>
                    <a:gd name="T20" fmla="*/ 20 w 20"/>
                    <a:gd name="T21" fmla="*/ 318 h 324"/>
                    <a:gd name="T22" fmla="*/ 20 w 20"/>
                    <a:gd name="T23" fmla="*/ 314 h 324"/>
                    <a:gd name="T24" fmla="*/ 20 w 20"/>
                    <a:gd name="T25" fmla="*/ 314 h 324"/>
                    <a:gd name="T26" fmla="*/ 20 w 20"/>
                    <a:gd name="T27" fmla="*/ 10 h 324"/>
                    <a:gd name="T28" fmla="*/ 20 w 20"/>
                    <a:gd name="T29" fmla="*/ 10 h 324"/>
                    <a:gd name="T30" fmla="*/ 20 w 20"/>
                    <a:gd name="T31" fmla="*/ 6 h 324"/>
                    <a:gd name="T32" fmla="*/ 18 w 20"/>
                    <a:gd name="T33" fmla="*/ 2 h 324"/>
                    <a:gd name="T34" fmla="*/ 14 w 20"/>
                    <a:gd name="T35" fmla="*/ 0 h 324"/>
                    <a:gd name="T36" fmla="*/ 10 w 20"/>
                    <a:gd name="T37" fmla="*/ 0 h 324"/>
                    <a:gd name="T38" fmla="*/ 8 w 20"/>
                    <a:gd name="T39" fmla="*/ 0 h 324"/>
                    <a:gd name="T40" fmla="*/ 4 w 20"/>
                    <a:gd name="T41" fmla="*/ 2 h 324"/>
                    <a:gd name="T42" fmla="*/ 2 w 20"/>
                    <a:gd name="T43" fmla="*/ 6 h 324"/>
                    <a:gd name="T44" fmla="*/ 0 w 20"/>
                    <a:gd name="T45" fmla="*/ 10 h 324"/>
                    <a:gd name="T46" fmla="*/ 0 w 20"/>
                    <a:gd name="T47" fmla="*/ 1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324">
                      <a:moveTo>
                        <a:pt x="0" y="10"/>
                      </a:moveTo>
                      <a:lnTo>
                        <a:pt x="0" y="10"/>
                      </a:lnTo>
                      <a:lnTo>
                        <a:pt x="0" y="314"/>
                      </a:lnTo>
                      <a:lnTo>
                        <a:pt x="0" y="314"/>
                      </a:lnTo>
                      <a:lnTo>
                        <a:pt x="2" y="318"/>
                      </a:lnTo>
                      <a:lnTo>
                        <a:pt x="4" y="322"/>
                      </a:lnTo>
                      <a:lnTo>
                        <a:pt x="8" y="322"/>
                      </a:lnTo>
                      <a:lnTo>
                        <a:pt x="10" y="324"/>
                      </a:lnTo>
                      <a:lnTo>
                        <a:pt x="14" y="322"/>
                      </a:lnTo>
                      <a:lnTo>
                        <a:pt x="18" y="322"/>
                      </a:lnTo>
                      <a:lnTo>
                        <a:pt x="20" y="318"/>
                      </a:lnTo>
                      <a:lnTo>
                        <a:pt x="20" y="314"/>
                      </a:lnTo>
                      <a:lnTo>
                        <a:pt x="20" y="314"/>
                      </a:lnTo>
                      <a:lnTo>
                        <a:pt x="20" y="10"/>
                      </a:lnTo>
                      <a:lnTo>
                        <a:pt x="20" y="10"/>
                      </a:lnTo>
                      <a:lnTo>
                        <a:pt x="20" y="6"/>
                      </a:lnTo>
                      <a:lnTo>
                        <a:pt x="18" y="2"/>
                      </a:lnTo>
                      <a:lnTo>
                        <a:pt x="14" y="0"/>
                      </a:lnTo>
                      <a:lnTo>
                        <a:pt x="10" y="0"/>
                      </a:lnTo>
                      <a:lnTo>
                        <a:pt x="8" y="0"/>
                      </a:lnTo>
                      <a:lnTo>
                        <a:pt x="4" y="2"/>
                      </a:lnTo>
                      <a:lnTo>
                        <a:pt x="2" y="6"/>
                      </a:lnTo>
                      <a:lnTo>
                        <a:pt x="0" y="10"/>
                      </a:lnTo>
                      <a:lnTo>
                        <a:pt x="0" y="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9"/>
                <p:cNvSpPr>
                  <a:spLocks/>
                </p:cNvSpPr>
                <p:nvPr userDrawn="1"/>
              </p:nvSpPr>
              <p:spPr bwMode="auto">
                <a:xfrm>
                  <a:off x="8535640" y="91935"/>
                  <a:ext cx="74090" cy="27439"/>
                </a:xfrm>
                <a:custGeom>
                  <a:avLst/>
                  <a:gdLst>
                    <a:gd name="T0" fmla="*/ 44 w 54"/>
                    <a:gd name="T1" fmla="*/ 0 h 20"/>
                    <a:gd name="T2" fmla="*/ 44 w 54"/>
                    <a:gd name="T3" fmla="*/ 0 h 20"/>
                    <a:gd name="T4" fmla="*/ 8 w 54"/>
                    <a:gd name="T5" fmla="*/ 0 h 20"/>
                    <a:gd name="T6" fmla="*/ 8 w 54"/>
                    <a:gd name="T7" fmla="*/ 0 h 20"/>
                    <a:gd name="T8" fmla="*/ 4 w 54"/>
                    <a:gd name="T9" fmla="*/ 0 h 20"/>
                    <a:gd name="T10" fmla="*/ 2 w 54"/>
                    <a:gd name="T11" fmla="*/ 2 h 20"/>
                    <a:gd name="T12" fmla="*/ 0 w 54"/>
                    <a:gd name="T13" fmla="*/ 6 h 20"/>
                    <a:gd name="T14" fmla="*/ 0 w 54"/>
                    <a:gd name="T15" fmla="*/ 10 h 20"/>
                    <a:gd name="T16" fmla="*/ 0 w 54"/>
                    <a:gd name="T17" fmla="*/ 14 h 20"/>
                    <a:gd name="T18" fmla="*/ 2 w 54"/>
                    <a:gd name="T19" fmla="*/ 16 h 20"/>
                    <a:gd name="T20" fmla="*/ 4 w 54"/>
                    <a:gd name="T21" fmla="*/ 18 h 20"/>
                    <a:gd name="T22" fmla="*/ 8 w 54"/>
                    <a:gd name="T23" fmla="*/ 20 h 20"/>
                    <a:gd name="T24" fmla="*/ 8 w 54"/>
                    <a:gd name="T25" fmla="*/ 20 h 20"/>
                    <a:gd name="T26" fmla="*/ 44 w 54"/>
                    <a:gd name="T27" fmla="*/ 20 h 20"/>
                    <a:gd name="T28" fmla="*/ 44 w 54"/>
                    <a:gd name="T29" fmla="*/ 20 h 20"/>
                    <a:gd name="T30" fmla="*/ 48 w 54"/>
                    <a:gd name="T31" fmla="*/ 18 h 20"/>
                    <a:gd name="T32" fmla="*/ 52 w 54"/>
                    <a:gd name="T33" fmla="*/ 16 h 20"/>
                    <a:gd name="T34" fmla="*/ 54 w 54"/>
                    <a:gd name="T35" fmla="*/ 14 h 20"/>
                    <a:gd name="T36" fmla="*/ 54 w 54"/>
                    <a:gd name="T37" fmla="*/ 10 h 20"/>
                    <a:gd name="T38" fmla="*/ 54 w 54"/>
                    <a:gd name="T39" fmla="*/ 6 h 20"/>
                    <a:gd name="T40" fmla="*/ 52 w 54"/>
                    <a:gd name="T41" fmla="*/ 2 h 20"/>
                    <a:gd name="T42" fmla="*/ 48 w 54"/>
                    <a:gd name="T43" fmla="*/ 0 h 20"/>
                    <a:gd name="T44" fmla="*/ 44 w 54"/>
                    <a:gd name="T45" fmla="*/ 0 h 20"/>
                    <a:gd name="T46" fmla="*/ 44 w 54"/>
                    <a:gd name="T4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44" y="0"/>
                      </a:moveTo>
                      <a:lnTo>
                        <a:pt x="44" y="0"/>
                      </a:lnTo>
                      <a:lnTo>
                        <a:pt x="8" y="0"/>
                      </a:lnTo>
                      <a:lnTo>
                        <a:pt x="8" y="0"/>
                      </a:lnTo>
                      <a:lnTo>
                        <a:pt x="4" y="0"/>
                      </a:lnTo>
                      <a:lnTo>
                        <a:pt x="2" y="2"/>
                      </a:lnTo>
                      <a:lnTo>
                        <a:pt x="0" y="6"/>
                      </a:lnTo>
                      <a:lnTo>
                        <a:pt x="0" y="10"/>
                      </a:lnTo>
                      <a:lnTo>
                        <a:pt x="0" y="14"/>
                      </a:lnTo>
                      <a:lnTo>
                        <a:pt x="2" y="16"/>
                      </a:lnTo>
                      <a:lnTo>
                        <a:pt x="4" y="18"/>
                      </a:lnTo>
                      <a:lnTo>
                        <a:pt x="8" y="20"/>
                      </a:lnTo>
                      <a:lnTo>
                        <a:pt x="8" y="20"/>
                      </a:lnTo>
                      <a:lnTo>
                        <a:pt x="44" y="20"/>
                      </a:lnTo>
                      <a:lnTo>
                        <a:pt x="44" y="20"/>
                      </a:lnTo>
                      <a:lnTo>
                        <a:pt x="48" y="18"/>
                      </a:lnTo>
                      <a:lnTo>
                        <a:pt x="52" y="16"/>
                      </a:lnTo>
                      <a:lnTo>
                        <a:pt x="54" y="14"/>
                      </a:lnTo>
                      <a:lnTo>
                        <a:pt x="54" y="10"/>
                      </a:lnTo>
                      <a:lnTo>
                        <a:pt x="54" y="6"/>
                      </a:lnTo>
                      <a:lnTo>
                        <a:pt x="52" y="2"/>
                      </a:lnTo>
                      <a:lnTo>
                        <a:pt x="48" y="0"/>
                      </a:lnTo>
                      <a:lnTo>
                        <a:pt x="44" y="0"/>
                      </a:lnTo>
                      <a:lnTo>
                        <a:pt x="4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9"/>
                <p:cNvSpPr>
                  <a:spLocks/>
                </p:cNvSpPr>
                <p:nvPr userDrawn="1"/>
              </p:nvSpPr>
              <p:spPr bwMode="auto">
                <a:xfrm>
                  <a:off x="8535638" y="509027"/>
                  <a:ext cx="74090" cy="27439"/>
                </a:xfrm>
                <a:custGeom>
                  <a:avLst/>
                  <a:gdLst>
                    <a:gd name="T0" fmla="*/ 44 w 54"/>
                    <a:gd name="T1" fmla="*/ 0 h 20"/>
                    <a:gd name="T2" fmla="*/ 44 w 54"/>
                    <a:gd name="T3" fmla="*/ 0 h 20"/>
                    <a:gd name="T4" fmla="*/ 8 w 54"/>
                    <a:gd name="T5" fmla="*/ 0 h 20"/>
                    <a:gd name="T6" fmla="*/ 8 w 54"/>
                    <a:gd name="T7" fmla="*/ 0 h 20"/>
                    <a:gd name="T8" fmla="*/ 4 w 54"/>
                    <a:gd name="T9" fmla="*/ 0 h 20"/>
                    <a:gd name="T10" fmla="*/ 2 w 54"/>
                    <a:gd name="T11" fmla="*/ 4 h 20"/>
                    <a:gd name="T12" fmla="*/ 0 w 54"/>
                    <a:gd name="T13" fmla="*/ 6 h 20"/>
                    <a:gd name="T14" fmla="*/ 0 w 54"/>
                    <a:gd name="T15" fmla="*/ 10 h 20"/>
                    <a:gd name="T16" fmla="*/ 0 w 54"/>
                    <a:gd name="T17" fmla="*/ 14 h 20"/>
                    <a:gd name="T18" fmla="*/ 2 w 54"/>
                    <a:gd name="T19" fmla="*/ 16 h 20"/>
                    <a:gd name="T20" fmla="*/ 4 w 54"/>
                    <a:gd name="T21" fmla="*/ 20 h 20"/>
                    <a:gd name="T22" fmla="*/ 8 w 54"/>
                    <a:gd name="T23" fmla="*/ 20 h 20"/>
                    <a:gd name="T24" fmla="*/ 8 w 54"/>
                    <a:gd name="T25" fmla="*/ 20 h 20"/>
                    <a:gd name="T26" fmla="*/ 44 w 54"/>
                    <a:gd name="T27" fmla="*/ 20 h 20"/>
                    <a:gd name="T28" fmla="*/ 44 w 54"/>
                    <a:gd name="T29" fmla="*/ 20 h 20"/>
                    <a:gd name="T30" fmla="*/ 48 w 54"/>
                    <a:gd name="T31" fmla="*/ 20 h 20"/>
                    <a:gd name="T32" fmla="*/ 52 w 54"/>
                    <a:gd name="T33" fmla="*/ 16 h 20"/>
                    <a:gd name="T34" fmla="*/ 54 w 54"/>
                    <a:gd name="T35" fmla="*/ 14 h 20"/>
                    <a:gd name="T36" fmla="*/ 54 w 54"/>
                    <a:gd name="T37" fmla="*/ 10 h 20"/>
                    <a:gd name="T38" fmla="*/ 54 w 54"/>
                    <a:gd name="T39" fmla="*/ 6 h 20"/>
                    <a:gd name="T40" fmla="*/ 52 w 54"/>
                    <a:gd name="T41" fmla="*/ 4 h 20"/>
                    <a:gd name="T42" fmla="*/ 48 w 54"/>
                    <a:gd name="T43" fmla="*/ 0 h 20"/>
                    <a:gd name="T44" fmla="*/ 44 w 54"/>
                    <a:gd name="T45" fmla="*/ 0 h 20"/>
                    <a:gd name="T46" fmla="*/ 44 w 54"/>
                    <a:gd name="T4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44" y="0"/>
                      </a:moveTo>
                      <a:lnTo>
                        <a:pt x="44" y="0"/>
                      </a:lnTo>
                      <a:lnTo>
                        <a:pt x="8" y="0"/>
                      </a:lnTo>
                      <a:lnTo>
                        <a:pt x="8" y="0"/>
                      </a:lnTo>
                      <a:lnTo>
                        <a:pt x="4" y="0"/>
                      </a:lnTo>
                      <a:lnTo>
                        <a:pt x="2" y="4"/>
                      </a:lnTo>
                      <a:lnTo>
                        <a:pt x="0" y="6"/>
                      </a:lnTo>
                      <a:lnTo>
                        <a:pt x="0" y="10"/>
                      </a:lnTo>
                      <a:lnTo>
                        <a:pt x="0" y="14"/>
                      </a:lnTo>
                      <a:lnTo>
                        <a:pt x="2" y="16"/>
                      </a:lnTo>
                      <a:lnTo>
                        <a:pt x="4" y="20"/>
                      </a:lnTo>
                      <a:lnTo>
                        <a:pt x="8" y="20"/>
                      </a:lnTo>
                      <a:lnTo>
                        <a:pt x="8" y="20"/>
                      </a:lnTo>
                      <a:lnTo>
                        <a:pt x="44" y="20"/>
                      </a:lnTo>
                      <a:lnTo>
                        <a:pt x="44" y="20"/>
                      </a:lnTo>
                      <a:lnTo>
                        <a:pt x="48" y="20"/>
                      </a:lnTo>
                      <a:lnTo>
                        <a:pt x="52" y="16"/>
                      </a:lnTo>
                      <a:lnTo>
                        <a:pt x="54" y="14"/>
                      </a:lnTo>
                      <a:lnTo>
                        <a:pt x="54" y="10"/>
                      </a:lnTo>
                      <a:lnTo>
                        <a:pt x="54" y="6"/>
                      </a:lnTo>
                      <a:lnTo>
                        <a:pt x="52" y="4"/>
                      </a:lnTo>
                      <a:lnTo>
                        <a:pt x="48" y="0"/>
                      </a:lnTo>
                      <a:lnTo>
                        <a:pt x="44" y="0"/>
                      </a:lnTo>
                      <a:lnTo>
                        <a:pt x="4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30"/>
                <p:cNvSpPr>
                  <a:spLocks/>
                </p:cNvSpPr>
                <p:nvPr userDrawn="1"/>
              </p:nvSpPr>
              <p:spPr bwMode="auto">
                <a:xfrm>
                  <a:off x="9010354" y="91935"/>
                  <a:ext cx="27440" cy="441787"/>
                </a:xfrm>
                <a:custGeom>
                  <a:avLst/>
                  <a:gdLst>
                    <a:gd name="T0" fmla="*/ 20 w 20"/>
                    <a:gd name="T1" fmla="*/ 312 h 322"/>
                    <a:gd name="T2" fmla="*/ 20 w 20"/>
                    <a:gd name="T3" fmla="*/ 312 h 322"/>
                    <a:gd name="T4" fmla="*/ 20 w 20"/>
                    <a:gd name="T5" fmla="*/ 10 h 322"/>
                    <a:gd name="T6" fmla="*/ 20 w 20"/>
                    <a:gd name="T7" fmla="*/ 10 h 322"/>
                    <a:gd name="T8" fmla="*/ 20 w 20"/>
                    <a:gd name="T9" fmla="*/ 6 h 322"/>
                    <a:gd name="T10" fmla="*/ 16 w 20"/>
                    <a:gd name="T11" fmla="*/ 2 h 322"/>
                    <a:gd name="T12" fmla="*/ 14 w 20"/>
                    <a:gd name="T13" fmla="*/ 0 h 322"/>
                    <a:gd name="T14" fmla="*/ 10 w 20"/>
                    <a:gd name="T15" fmla="*/ 0 h 322"/>
                    <a:gd name="T16" fmla="*/ 6 w 20"/>
                    <a:gd name="T17" fmla="*/ 0 h 322"/>
                    <a:gd name="T18" fmla="*/ 4 w 20"/>
                    <a:gd name="T19" fmla="*/ 2 h 322"/>
                    <a:gd name="T20" fmla="*/ 0 w 20"/>
                    <a:gd name="T21" fmla="*/ 6 h 322"/>
                    <a:gd name="T22" fmla="*/ 0 w 20"/>
                    <a:gd name="T23" fmla="*/ 10 h 322"/>
                    <a:gd name="T24" fmla="*/ 0 w 20"/>
                    <a:gd name="T25" fmla="*/ 10 h 322"/>
                    <a:gd name="T26" fmla="*/ 0 w 20"/>
                    <a:gd name="T27" fmla="*/ 312 h 322"/>
                    <a:gd name="T28" fmla="*/ 0 w 20"/>
                    <a:gd name="T29" fmla="*/ 312 h 322"/>
                    <a:gd name="T30" fmla="*/ 0 w 20"/>
                    <a:gd name="T31" fmla="*/ 316 h 322"/>
                    <a:gd name="T32" fmla="*/ 4 w 20"/>
                    <a:gd name="T33" fmla="*/ 320 h 322"/>
                    <a:gd name="T34" fmla="*/ 6 w 20"/>
                    <a:gd name="T35" fmla="*/ 322 h 322"/>
                    <a:gd name="T36" fmla="*/ 10 w 20"/>
                    <a:gd name="T37" fmla="*/ 322 h 322"/>
                    <a:gd name="T38" fmla="*/ 14 w 20"/>
                    <a:gd name="T39" fmla="*/ 322 h 322"/>
                    <a:gd name="T40" fmla="*/ 16 w 20"/>
                    <a:gd name="T41" fmla="*/ 320 h 322"/>
                    <a:gd name="T42" fmla="*/ 20 w 20"/>
                    <a:gd name="T43" fmla="*/ 316 h 322"/>
                    <a:gd name="T44" fmla="*/ 20 w 20"/>
                    <a:gd name="T45" fmla="*/ 312 h 322"/>
                    <a:gd name="T46" fmla="*/ 20 w 20"/>
                    <a:gd name="T47" fmla="*/ 31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322">
                      <a:moveTo>
                        <a:pt x="20" y="312"/>
                      </a:moveTo>
                      <a:lnTo>
                        <a:pt x="20" y="312"/>
                      </a:lnTo>
                      <a:lnTo>
                        <a:pt x="20" y="10"/>
                      </a:lnTo>
                      <a:lnTo>
                        <a:pt x="20" y="10"/>
                      </a:lnTo>
                      <a:lnTo>
                        <a:pt x="20" y="6"/>
                      </a:lnTo>
                      <a:lnTo>
                        <a:pt x="16" y="2"/>
                      </a:lnTo>
                      <a:lnTo>
                        <a:pt x="14" y="0"/>
                      </a:lnTo>
                      <a:lnTo>
                        <a:pt x="10" y="0"/>
                      </a:lnTo>
                      <a:lnTo>
                        <a:pt x="6" y="0"/>
                      </a:lnTo>
                      <a:lnTo>
                        <a:pt x="4" y="2"/>
                      </a:lnTo>
                      <a:lnTo>
                        <a:pt x="0" y="6"/>
                      </a:lnTo>
                      <a:lnTo>
                        <a:pt x="0" y="10"/>
                      </a:lnTo>
                      <a:lnTo>
                        <a:pt x="0" y="10"/>
                      </a:lnTo>
                      <a:lnTo>
                        <a:pt x="0" y="312"/>
                      </a:lnTo>
                      <a:lnTo>
                        <a:pt x="0" y="312"/>
                      </a:lnTo>
                      <a:lnTo>
                        <a:pt x="0" y="316"/>
                      </a:lnTo>
                      <a:lnTo>
                        <a:pt x="4" y="320"/>
                      </a:lnTo>
                      <a:lnTo>
                        <a:pt x="6" y="322"/>
                      </a:lnTo>
                      <a:lnTo>
                        <a:pt x="10" y="322"/>
                      </a:lnTo>
                      <a:lnTo>
                        <a:pt x="14" y="322"/>
                      </a:lnTo>
                      <a:lnTo>
                        <a:pt x="16" y="320"/>
                      </a:lnTo>
                      <a:lnTo>
                        <a:pt x="20" y="316"/>
                      </a:lnTo>
                      <a:lnTo>
                        <a:pt x="20" y="312"/>
                      </a:lnTo>
                      <a:lnTo>
                        <a:pt x="20" y="3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31"/>
                <p:cNvSpPr>
                  <a:spLocks/>
                </p:cNvSpPr>
                <p:nvPr userDrawn="1"/>
              </p:nvSpPr>
              <p:spPr bwMode="auto">
                <a:xfrm>
                  <a:off x="8963705" y="506283"/>
                  <a:ext cx="74090" cy="27439"/>
                </a:xfrm>
                <a:custGeom>
                  <a:avLst/>
                  <a:gdLst>
                    <a:gd name="T0" fmla="*/ 8 w 54"/>
                    <a:gd name="T1" fmla="*/ 20 h 20"/>
                    <a:gd name="T2" fmla="*/ 8 w 54"/>
                    <a:gd name="T3" fmla="*/ 20 h 20"/>
                    <a:gd name="T4" fmla="*/ 44 w 54"/>
                    <a:gd name="T5" fmla="*/ 20 h 20"/>
                    <a:gd name="T6" fmla="*/ 44 w 54"/>
                    <a:gd name="T7" fmla="*/ 20 h 20"/>
                    <a:gd name="T8" fmla="*/ 48 w 54"/>
                    <a:gd name="T9" fmla="*/ 20 h 20"/>
                    <a:gd name="T10" fmla="*/ 52 w 54"/>
                    <a:gd name="T11" fmla="*/ 16 h 20"/>
                    <a:gd name="T12" fmla="*/ 54 w 54"/>
                    <a:gd name="T13" fmla="*/ 14 h 20"/>
                    <a:gd name="T14" fmla="*/ 54 w 54"/>
                    <a:gd name="T15" fmla="*/ 10 h 20"/>
                    <a:gd name="T16" fmla="*/ 54 w 54"/>
                    <a:gd name="T17" fmla="*/ 6 h 20"/>
                    <a:gd name="T18" fmla="*/ 52 w 54"/>
                    <a:gd name="T19" fmla="*/ 4 h 20"/>
                    <a:gd name="T20" fmla="*/ 48 w 54"/>
                    <a:gd name="T21" fmla="*/ 0 h 20"/>
                    <a:gd name="T22" fmla="*/ 44 w 54"/>
                    <a:gd name="T23" fmla="*/ 0 h 20"/>
                    <a:gd name="T24" fmla="*/ 44 w 54"/>
                    <a:gd name="T25" fmla="*/ 0 h 20"/>
                    <a:gd name="T26" fmla="*/ 8 w 54"/>
                    <a:gd name="T27" fmla="*/ 0 h 20"/>
                    <a:gd name="T28" fmla="*/ 8 w 54"/>
                    <a:gd name="T29" fmla="*/ 0 h 20"/>
                    <a:gd name="T30" fmla="*/ 4 w 54"/>
                    <a:gd name="T31" fmla="*/ 0 h 20"/>
                    <a:gd name="T32" fmla="*/ 2 w 54"/>
                    <a:gd name="T33" fmla="*/ 4 h 20"/>
                    <a:gd name="T34" fmla="*/ 0 w 54"/>
                    <a:gd name="T35" fmla="*/ 6 h 20"/>
                    <a:gd name="T36" fmla="*/ 0 w 54"/>
                    <a:gd name="T37" fmla="*/ 10 h 20"/>
                    <a:gd name="T38" fmla="*/ 0 w 54"/>
                    <a:gd name="T39" fmla="*/ 14 h 20"/>
                    <a:gd name="T40" fmla="*/ 2 w 54"/>
                    <a:gd name="T41" fmla="*/ 16 h 20"/>
                    <a:gd name="T42" fmla="*/ 4 w 54"/>
                    <a:gd name="T43" fmla="*/ 20 h 20"/>
                    <a:gd name="T44" fmla="*/ 8 w 54"/>
                    <a:gd name="T45" fmla="*/ 20 h 20"/>
                    <a:gd name="T46" fmla="*/ 8 w 54"/>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8" y="20"/>
                      </a:moveTo>
                      <a:lnTo>
                        <a:pt x="8" y="20"/>
                      </a:lnTo>
                      <a:lnTo>
                        <a:pt x="44" y="20"/>
                      </a:lnTo>
                      <a:lnTo>
                        <a:pt x="44" y="20"/>
                      </a:lnTo>
                      <a:lnTo>
                        <a:pt x="48" y="20"/>
                      </a:lnTo>
                      <a:lnTo>
                        <a:pt x="52" y="16"/>
                      </a:lnTo>
                      <a:lnTo>
                        <a:pt x="54" y="14"/>
                      </a:lnTo>
                      <a:lnTo>
                        <a:pt x="54" y="10"/>
                      </a:lnTo>
                      <a:lnTo>
                        <a:pt x="54" y="6"/>
                      </a:lnTo>
                      <a:lnTo>
                        <a:pt x="52" y="4"/>
                      </a:lnTo>
                      <a:lnTo>
                        <a:pt x="48" y="0"/>
                      </a:lnTo>
                      <a:lnTo>
                        <a:pt x="44" y="0"/>
                      </a:lnTo>
                      <a:lnTo>
                        <a:pt x="44" y="0"/>
                      </a:lnTo>
                      <a:lnTo>
                        <a:pt x="8" y="0"/>
                      </a:lnTo>
                      <a:lnTo>
                        <a:pt x="8" y="0"/>
                      </a:lnTo>
                      <a:lnTo>
                        <a:pt x="4" y="0"/>
                      </a:lnTo>
                      <a:lnTo>
                        <a:pt x="2" y="4"/>
                      </a:lnTo>
                      <a:lnTo>
                        <a:pt x="0" y="6"/>
                      </a:lnTo>
                      <a:lnTo>
                        <a:pt x="0" y="10"/>
                      </a:lnTo>
                      <a:lnTo>
                        <a:pt x="0" y="14"/>
                      </a:lnTo>
                      <a:lnTo>
                        <a:pt x="2" y="16"/>
                      </a:lnTo>
                      <a:lnTo>
                        <a:pt x="4" y="20"/>
                      </a:lnTo>
                      <a:lnTo>
                        <a:pt x="8" y="20"/>
                      </a:lnTo>
                      <a:lnTo>
                        <a:pt x="8"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33"/>
                <p:cNvSpPr>
                  <a:spLocks/>
                </p:cNvSpPr>
                <p:nvPr userDrawn="1"/>
              </p:nvSpPr>
              <p:spPr bwMode="auto">
                <a:xfrm>
                  <a:off x="8963705" y="91935"/>
                  <a:ext cx="74090" cy="27439"/>
                </a:xfrm>
                <a:custGeom>
                  <a:avLst/>
                  <a:gdLst>
                    <a:gd name="T0" fmla="*/ 8 w 54"/>
                    <a:gd name="T1" fmla="*/ 20 h 20"/>
                    <a:gd name="T2" fmla="*/ 8 w 54"/>
                    <a:gd name="T3" fmla="*/ 20 h 20"/>
                    <a:gd name="T4" fmla="*/ 44 w 54"/>
                    <a:gd name="T5" fmla="*/ 20 h 20"/>
                    <a:gd name="T6" fmla="*/ 44 w 54"/>
                    <a:gd name="T7" fmla="*/ 20 h 20"/>
                    <a:gd name="T8" fmla="*/ 48 w 54"/>
                    <a:gd name="T9" fmla="*/ 18 h 20"/>
                    <a:gd name="T10" fmla="*/ 52 w 54"/>
                    <a:gd name="T11" fmla="*/ 16 h 20"/>
                    <a:gd name="T12" fmla="*/ 54 w 54"/>
                    <a:gd name="T13" fmla="*/ 14 h 20"/>
                    <a:gd name="T14" fmla="*/ 54 w 54"/>
                    <a:gd name="T15" fmla="*/ 10 h 20"/>
                    <a:gd name="T16" fmla="*/ 54 w 54"/>
                    <a:gd name="T17" fmla="*/ 6 h 20"/>
                    <a:gd name="T18" fmla="*/ 52 w 54"/>
                    <a:gd name="T19" fmla="*/ 2 h 20"/>
                    <a:gd name="T20" fmla="*/ 48 w 54"/>
                    <a:gd name="T21" fmla="*/ 0 h 20"/>
                    <a:gd name="T22" fmla="*/ 44 w 54"/>
                    <a:gd name="T23" fmla="*/ 0 h 20"/>
                    <a:gd name="T24" fmla="*/ 44 w 54"/>
                    <a:gd name="T25" fmla="*/ 0 h 20"/>
                    <a:gd name="T26" fmla="*/ 8 w 54"/>
                    <a:gd name="T27" fmla="*/ 0 h 20"/>
                    <a:gd name="T28" fmla="*/ 8 w 54"/>
                    <a:gd name="T29" fmla="*/ 0 h 20"/>
                    <a:gd name="T30" fmla="*/ 4 w 54"/>
                    <a:gd name="T31" fmla="*/ 0 h 20"/>
                    <a:gd name="T32" fmla="*/ 2 w 54"/>
                    <a:gd name="T33" fmla="*/ 2 h 20"/>
                    <a:gd name="T34" fmla="*/ 0 w 54"/>
                    <a:gd name="T35" fmla="*/ 6 h 20"/>
                    <a:gd name="T36" fmla="*/ 0 w 54"/>
                    <a:gd name="T37" fmla="*/ 10 h 20"/>
                    <a:gd name="T38" fmla="*/ 0 w 54"/>
                    <a:gd name="T39" fmla="*/ 14 h 20"/>
                    <a:gd name="T40" fmla="*/ 2 w 54"/>
                    <a:gd name="T41" fmla="*/ 16 h 20"/>
                    <a:gd name="T42" fmla="*/ 4 w 54"/>
                    <a:gd name="T43" fmla="*/ 18 h 20"/>
                    <a:gd name="T44" fmla="*/ 8 w 54"/>
                    <a:gd name="T45" fmla="*/ 20 h 20"/>
                    <a:gd name="T46" fmla="*/ 8 w 54"/>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8" y="20"/>
                      </a:moveTo>
                      <a:lnTo>
                        <a:pt x="8" y="20"/>
                      </a:lnTo>
                      <a:lnTo>
                        <a:pt x="44" y="20"/>
                      </a:lnTo>
                      <a:lnTo>
                        <a:pt x="44" y="20"/>
                      </a:lnTo>
                      <a:lnTo>
                        <a:pt x="48" y="18"/>
                      </a:lnTo>
                      <a:lnTo>
                        <a:pt x="52" y="16"/>
                      </a:lnTo>
                      <a:lnTo>
                        <a:pt x="54" y="14"/>
                      </a:lnTo>
                      <a:lnTo>
                        <a:pt x="54" y="10"/>
                      </a:lnTo>
                      <a:lnTo>
                        <a:pt x="54" y="6"/>
                      </a:lnTo>
                      <a:lnTo>
                        <a:pt x="52" y="2"/>
                      </a:lnTo>
                      <a:lnTo>
                        <a:pt x="48" y="0"/>
                      </a:lnTo>
                      <a:lnTo>
                        <a:pt x="44" y="0"/>
                      </a:lnTo>
                      <a:lnTo>
                        <a:pt x="44" y="0"/>
                      </a:lnTo>
                      <a:lnTo>
                        <a:pt x="8" y="0"/>
                      </a:lnTo>
                      <a:lnTo>
                        <a:pt x="8" y="0"/>
                      </a:lnTo>
                      <a:lnTo>
                        <a:pt x="4" y="0"/>
                      </a:lnTo>
                      <a:lnTo>
                        <a:pt x="2" y="2"/>
                      </a:lnTo>
                      <a:lnTo>
                        <a:pt x="0" y="6"/>
                      </a:lnTo>
                      <a:lnTo>
                        <a:pt x="0" y="10"/>
                      </a:lnTo>
                      <a:lnTo>
                        <a:pt x="0" y="14"/>
                      </a:lnTo>
                      <a:lnTo>
                        <a:pt x="2" y="16"/>
                      </a:lnTo>
                      <a:lnTo>
                        <a:pt x="4" y="18"/>
                      </a:lnTo>
                      <a:lnTo>
                        <a:pt x="8" y="20"/>
                      </a:lnTo>
                      <a:lnTo>
                        <a:pt x="8"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15" name="TextBox 27"/>
            <p:cNvSpPr txBox="1"/>
            <p:nvPr userDrawn="1"/>
          </p:nvSpPr>
          <p:spPr>
            <a:xfrm rot="16200000">
              <a:off x="10888482" y="237391"/>
              <a:ext cx="269659" cy="72461"/>
            </a:xfrm>
            <a:prstGeom prst="rect">
              <a:avLst/>
            </a:prstGeom>
            <a:noFill/>
          </p:spPr>
          <p:txBody>
            <a:bodyPr wrap="square" lIns="0" tIns="0" rIns="0" bIns="10800" rtlCol="0">
              <a:spAutoFit/>
            </a:bodyPr>
            <a:lstStyle/>
            <a:p>
              <a:pPr algn="ctr"/>
              <a:r>
                <a:rPr lang="en-GB" sz="400">
                  <a:solidFill>
                    <a:schemeClr val="bg1"/>
                  </a:solidFill>
                </a:rPr>
                <a:t>Confidential</a:t>
              </a:r>
            </a:p>
          </p:txBody>
        </p:sp>
      </p:grpSp>
      <p:sp>
        <p:nvSpPr>
          <p:cNvPr id="34" name="Freeform 5"/>
          <p:cNvSpPr>
            <a:spLocks noEditPoints="1"/>
          </p:cNvSpPr>
          <p:nvPr userDrawn="1"/>
        </p:nvSpPr>
        <p:spPr bwMode="auto">
          <a:xfrm>
            <a:off x="10554900" y="410012"/>
            <a:ext cx="1267005" cy="175624"/>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rgbClr val="005EB8"/>
          </a:solidFill>
          <a:ln>
            <a:noFill/>
          </a:ln>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2071782401"/>
      </p:ext>
    </p:extLst>
  </p:cSld>
  <p:clrMapOvr>
    <a:masterClrMapping/>
  </p:clrMapOvr>
  <p:extLst>
    <p:ext uri="{DCECCB84-F9BA-43D5-87BE-67443E8EF086}">
      <p15:sldGuideLst xmlns:p15="http://schemas.microsoft.com/office/powerpoint/2012/main">
        <p15:guide id="1" orient="horz" pos="4065">
          <p15:clr>
            <a:srgbClr val="FBAE40"/>
          </p15:clr>
        </p15:guide>
        <p15:guide id="2" orient="horz" pos="346">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and icons ll">
    <p:spTree>
      <p:nvGrpSpPr>
        <p:cNvPr id="1" name=""/>
        <p:cNvGrpSpPr/>
        <p:nvPr/>
      </p:nvGrpSpPr>
      <p:grpSpPr>
        <a:xfrm>
          <a:off x="0" y="0"/>
          <a:ext cx="0" cy="0"/>
          <a:chOff x="0" y="0"/>
          <a:chExt cx="0" cy="0"/>
        </a:xfrm>
      </p:grpSpPr>
      <p:sp>
        <p:nvSpPr>
          <p:cNvPr id="16"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18" name="Content Placeholder 2"/>
          <p:cNvSpPr>
            <a:spLocks noGrp="1"/>
          </p:cNvSpPr>
          <p:nvPr>
            <p:ph idx="1" hasCustomPrompt="1"/>
          </p:nvPr>
        </p:nvSpPr>
        <p:spPr>
          <a:xfrm>
            <a:off x="2471623" y="2193938"/>
            <a:ext cx="2931239" cy="447261"/>
          </a:xfrm>
          <a:prstGeom prst="rect">
            <a:avLst/>
          </a:prstGeom>
        </p:spPr>
        <p:txBody>
          <a:bodyPr>
            <a:noAutofit/>
          </a:bodyPr>
          <a:lstStyle>
            <a:lvl1pPr marL="0" indent="0" algn="l">
              <a:buNone/>
              <a:defRPr sz="2400" baseline="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Click to add text</a:t>
            </a:r>
          </a:p>
        </p:txBody>
      </p:sp>
      <p:sp>
        <p:nvSpPr>
          <p:cNvPr id="19" name="Text Placeholder 23"/>
          <p:cNvSpPr>
            <a:spLocks noGrp="1"/>
          </p:cNvSpPr>
          <p:nvPr>
            <p:ph type="body" sz="quarter" idx="21"/>
          </p:nvPr>
        </p:nvSpPr>
        <p:spPr>
          <a:xfrm>
            <a:off x="2471414" y="2747699"/>
            <a:ext cx="2931447" cy="1312239"/>
          </a:xfrm>
          <a:prstGeom prst="rect">
            <a:avLst/>
          </a:prstGeom>
        </p:spPr>
        <p:txBody>
          <a:bodyPr>
            <a:noAutofit/>
          </a:bodyPr>
          <a:lstStyle>
            <a:lvl1pPr marL="0" indent="0" algn="l">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22" name="Content Placeholder 2"/>
          <p:cNvSpPr>
            <a:spLocks noGrp="1"/>
          </p:cNvSpPr>
          <p:nvPr>
            <p:ph idx="30" hasCustomPrompt="1"/>
          </p:nvPr>
        </p:nvSpPr>
        <p:spPr>
          <a:xfrm>
            <a:off x="2471405" y="4494906"/>
            <a:ext cx="2931448" cy="447261"/>
          </a:xfrm>
          <a:prstGeom prst="rect">
            <a:avLst/>
          </a:prstGeom>
        </p:spPr>
        <p:txBody>
          <a:bodyPr>
            <a:noAutofit/>
          </a:bodyPr>
          <a:lstStyle>
            <a:lvl1pPr marL="0" indent="0" algn="l">
              <a:buNone/>
              <a:defRPr sz="240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Click to add text</a:t>
            </a:r>
          </a:p>
        </p:txBody>
      </p:sp>
      <p:sp>
        <p:nvSpPr>
          <p:cNvPr id="23" name="Text Placeholder 23"/>
          <p:cNvSpPr>
            <a:spLocks noGrp="1"/>
          </p:cNvSpPr>
          <p:nvPr>
            <p:ph type="body" sz="quarter" idx="31"/>
          </p:nvPr>
        </p:nvSpPr>
        <p:spPr>
          <a:xfrm>
            <a:off x="2471405" y="5048653"/>
            <a:ext cx="2931448" cy="1260072"/>
          </a:xfrm>
          <a:prstGeom prst="rect">
            <a:avLst/>
          </a:prstGeom>
        </p:spPr>
        <p:txBody>
          <a:bodyPr>
            <a:noAutofit/>
          </a:bodyPr>
          <a:lstStyle>
            <a:lvl1pPr marL="0" indent="0" algn="l">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25" name="Content Placeholder 2"/>
          <p:cNvSpPr>
            <a:spLocks noGrp="1"/>
          </p:cNvSpPr>
          <p:nvPr>
            <p:ph idx="32" hasCustomPrompt="1"/>
          </p:nvPr>
        </p:nvSpPr>
        <p:spPr>
          <a:xfrm>
            <a:off x="8216705" y="2202357"/>
            <a:ext cx="2835011" cy="447261"/>
          </a:xfrm>
          <a:prstGeom prst="rect">
            <a:avLst/>
          </a:prstGeom>
        </p:spPr>
        <p:txBody>
          <a:bodyPr>
            <a:noAutofit/>
          </a:bodyPr>
          <a:lstStyle>
            <a:lvl1pPr marL="0" indent="0">
              <a:buNone/>
              <a:defRPr sz="240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Click to add text</a:t>
            </a:r>
          </a:p>
        </p:txBody>
      </p:sp>
      <p:sp>
        <p:nvSpPr>
          <p:cNvPr id="26" name="Text Placeholder 23"/>
          <p:cNvSpPr>
            <a:spLocks noGrp="1"/>
          </p:cNvSpPr>
          <p:nvPr>
            <p:ph type="body" sz="quarter" idx="33"/>
          </p:nvPr>
        </p:nvSpPr>
        <p:spPr>
          <a:xfrm>
            <a:off x="8216497" y="2747699"/>
            <a:ext cx="2835011" cy="1312239"/>
          </a:xfrm>
          <a:prstGeom prst="rect">
            <a:avLst/>
          </a:prstGeom>
        </p:spPr>
        <p:txBody>
          <a:bodyPr>
            <a:noAutofit/>
          </a:bodyPr>
          <a:lstStyle>
            <a:lvl1pPr marL="0" indent="0">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27" name="Content Placeholder 2"/>
          <p:cNvSpPr>
            <a:spLocks noGrp="1"/>
          </p:cNvSpPr>
          <p:nvPr>
            <p:ph idx="34" hasCustomPrompt="1"/>
          </p:nvPr>
        </p:nvSpPr>
        <p:spPr>
          <a:xfrm>
            <a:off x="8216705" y="4494905"/>
            <a:ext cx="2835011" cy="447261"/>
          </a:xfrm>
          <a:prstGeom prst="rect">
            <a:avLst/>
          </a:prstGeom>
        </p:spPr>
        <p:txBody>
          <a:bodyPr>
            <a:noAutofit/>
          </a:bodyPr>
          <a:lstStyle>
            <a:lvl1pPr marL="0" indent="0">
              <a:buNone/>
              <a:defRPr sz="240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Click to add text</a:t>
            </a:r>
          </a:p>
        </p:txBody>
      </p:sp>
      <p:sp>
        <p:nvSpPr>
          <p:cNvPr id="29" name="Text Placeholder 23"/>
          <p:cNvSpPr>
            <a:spLocks noGrp="1"/>
          </p:cNvSpPr>
          <p:nvPr>
            <p:ph type="body" sz="quarter" idx="35"/>
          </p:nvPr>
        </p:nvSpPr>
        <p:spPr>
          <a:xfrm>
            <a:off x="8216705" y="5048653"/>
            <a:ext cx="2835011" cy="1260072"/>
          </a:xfrm>
          <a:prstGeom prst="rect">
            <a:avLst/>
          </a:prstGeom>
        </p:spPr>
        <p:txBody>
          <a:bodyPr>
            <a:noAutofit/>
          </a:bodyPr>
          <a:lstStyle>
            <a:lvl1pPr marL="0" indent="0">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31"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7"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21" name="Text Placeholder 19"/>
          <p:cNvSpPr>
            <a:spLocks noGrp="1"/>
          </p:cNvSpPr>
          <p:nvPr>
            <p:ph type="body" sz="quarter" idx="13"/>
          </p:nvPr>
        </p:nvSpPr>
        <p:spPr>
          <a:xfrm>
            <a:off x="268224" y="779413"/>
            <a:ext cx="11228613" cy="300087"/>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Tree>
    <p:extLst>
      <p:ext uri="{BB962C8B-B14F-4D97-AF65-F5344CB8AC3E}">
        <p14:creationId xmlns:p14="http://schemas.microsoft.com/office/powerpoint/2010/main" val="5341073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cheme">
    <p:spTree>
      <p:nvGrpSpPr>
        <p:cNvPr id="1" name=""/>
        <p:cNvGrpSpPr/>
        <p:nvPr/>
      </p:nvGrpSpPr>
      <p:grpSpPr>
        <a:xfrm>
          <a:off x="0" y="0"/>
          <a:ext cx="0" cy="0"/>
          <a:chOff x="0" y="0"/>
          <a:chExt cx="0" cy="0"/>
        </a:xfrm>
      </p:grpSpPr>
      <p:sp>
        <p:nvSpPr>
          <p:cNvPr id="17" name="Marcador de texto 31"/>
          <p:cNvSpPr>
            <a:spLocks noGrp="1"/>
          </p:cNvSpPr>
          <p:nvPr>
            <p:ph type="body" sz="quarter" idx="10" hasCustomPrompt="1"/>
          </p:nvPr>
        </p:nvSpPr>
        <p:spPr>
          <a:xfrm>
            <a:off x="3940081" y="2207676"/>
            <a:ext cx="3713163" cy="998708"/>
          </a:xfrm>
          <a:prstGeom prst="rect">
            <a:avLst/>
          </a:prstGeom>
          <a:solidFill>
            <a:schemeClr val="bg1"/>
          </a:solidFill>
        </p:spPr>
        <p:txBody>
          <a:bodyPr anchor="ctr">
            <a:normAutofit/>
          </a:bodyPr>
          <a:lstStyle>
            <a:lvl1pPr marL="0" indent="0" algn="ctr">
              <a:buNone/>
              <a:defRPr sz="3300" b="0">
                <a:solidFill>
                  <a:schemeClr val="accent2"/>
                </a:solidFill>
              </a:defRPr>
            </a:lvl1pPr>
          </a:lstStyle>
          <a:p>
            <a:pPr lvl="0"/>
            <a:r>
              <a:rPr lang="en-GB" noProof="0"/>
              <a:t>Title </a:t>
            </a:r>
          </a:p>
        </p:txBody>
      </p:sp>
      <p:sp>
        <p:nvSpPr>
          <p:cNvPr id="18" name="Content Placeholder 2"/>
          <p:cNvSpPr>
            <a:spLocks noGrp="1"/>
          </p:cNvSpPr>
          <p:nvPr>
            <p:ph idx="24" hasCustomPrompt="1"/>
          </p:nvPr>
        </p:nvSpPr>
        <p:spPr>
          <a:xfrm>
            <a:off x="8704890" y="4175599"/>
            <a:ext cx="2963793" cy="447261"/>
          </a:xfrm>
          <a:prstGeom prst="rect">
            <a:avLst/>
          </a:prstGeom>
        </p:spPr>
        <p:txBody>
          <a:bodyPr anchor="ctr">
            <a:noAutofit/>
          </a:bodyPr>
          <a:lstStyle>
            <a:lvl1pPr marL="0" indent="0" algn="ctr">
              <a:buNone/>
              <a:defRPr sz="20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21" name="Text Placeholder 23"/>
          <p:cNvSpPr>
            <a:spLocks noGrp="1"/>
          </p:cNvSpPr>
          <p:nvPr>
            <p:ph type="body" sz="quarter" idx="25"/>
          </p:nvPr>
        </p:nvSpPr>
        <p:spPr>
          <a:xfrm>
            <a:off x="8702635" y="4697061"/>
            <a:ext cx="2994075" cy="1611665"/>
          </a:xfrm>
          <a:prstGeom prst="rect">
            <a:avLst/>
          </a:prstGeom>
        </p:spPr>
        <p:txBody>
          <a:bodyPr>
            <a:noAutofit/>
          </a:bodyPr>
          <a:lstStyle>
            <a:lvl1pPr marL="0" indent="0" algn="ctr">
              <a:lnSpc>
                <a:spcPct val="100000"/>
              </a:lnSpc>
              <a:buNone/>
              <a:defRPr sz="20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22" name="Content Placeholder 2"/>
          <p:cNvSpPr>
            <a:spLocks noGrp="1"/>
          </p:cNvSpPr>
          <p:nvPr>
            <p:ph idx="26" hasCustomPrompt="1"/>
          </p:nvPr>
        </p:nvSpPr>
        <p:spPr>
          <a:xfrm>
            <a:off x="4459199" y="4228531"/>
            <a:ext cx="2991827" cy="447261"/>
          </a:xfrm>
          <a:prstGeom prst="rect">
            <a:avLst/>
          </a:prstGeom>
        </p:spPr>
        <p:txBody>
          <a:bodyPr anchor="ctr">
            <a:noAutofit/>
          </a:bodyPr>
          <a:lstStyle>
            <a:lvl1pPr marL="0" indent="0" algn="ctr">
              <a:buNone/>
              <a:defRPr sz="20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23" name="Text Placeholder 23"/>
          <p:cNvSpPr>
            <a:spLocks noGrp="1"/>
          </p:cNvSpPr>
          <p:nvPr>
            <p:ph type="body" sz="quarter" idx="27"/>
          </p:nvPr>
        </p:nvSpPr>
        <p:spPr>
          <a:xfrm>
            <a:off x="4456951" y="4749993"/>
            <a:ext cx="2994075" cy="1558733"/>
          </a:xfrm>
          <a:prstGeom prst="rect">
            <a:avLst/>
          </a:prstGeom>
        </p:spPr>
        <p:txBody>
          <a:bodyPr>
            <a:noAutofit/>
          </a:bodyPr>
          <a:lstStyle>
            <a:lvl1pPr marL="0" indent="0" algn="ctr">
              <a:lnSpc>
                <a:spcPct val="100000"/>
              </a:lnSpc>
              <a:buNone/>
              <a:defRPr sz="20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24" name="Content Placeholder 2"/>
          <p:cNvSpPr>
            <a:spLocks noGrp="1"/>
          </p:cNvSpPr>
          <p:nvPr>
            <p:ph idx="28" hasCustomPrompt="1"/>
          </p:nvPr>
        </p:nvSpPr>
        <p:spPr>
          <a:xfrm>
            <a:off x="320948" y="4228531"/>
            <a:ext cx="2991827" cy="447261"/>
          </a:xfrm>
          <a:prstGeom prst="rect">
            <a:avLst/>
          </a:prstGeom>
        </p:spPr>
        <p:txBody>
          <a:bodyPr anchor="ctr">
            <a:noAutofit/>
          </a:bodyPr>
          <a:lstStyle>
            <a:lvl1pPr marL="0" indent="0" algn="ctr">
              <a:buNone/>
              <a:defRPr sz="20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25" name="Text Placeholder 23"/>
          <p:cNvSpPr>
            <a:spLocks noGrp="1"/>
          </p:cNvSpPr>
          <p:nvPr>
            <p:ph type="body" sz="quarter" idx="29"/>
          </p:nvPr>
        </p:nvSpPr>
        <p:spPr>
          <a:xfrm>
            <a:off x="318700" y="4749993"/>
            <a:ext cx="2994075" cy="1558733"/>
          </a:xfrm>
          <a:prstGeom prst="rect">
            <a:avLst/>
          </a:prstGeom>
        </p:spPr>
        <p:txBody>
          <a:bodyPr>
            <a:noAutofit/>
          </a:bodyPr>
          <a:lstStyle>
            <a:lvl1pPr marL="0" indent="0" algn="ctr">
              <a:lnSpc>
                <a:spcPct val="100000"/>
              </a:lnSpc>
              <a:buNone/>
              <a:defRPr sz="20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29"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6"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9" name="Text Placeholder 19"/>
          <p:cNvSpPr>
            <a:spLocks noGrp="1"/>
          </p:cNvSpPr>
          <p:nvPr>
            <p:ph type="body" sz="quarter" idx="13"/>
          </p:nvPr>
        </p:nvSpPr>
        <p:spPr>
          <a:xfrm>
            <a:off x="268224" y="779413"/>
            <a:ext cx="11228613" cy="300087"/>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13" name="Marcador de número de diapositiva 32"/>
          <p:cNvSpPr>
            <a:spLocks noGrp="1"/>
          </p:cNvSpPr>
          <p:nvPr>
            <p:ph type="sldNum" sz="quarter" idx="17"/>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Tree>
    <p:extLst>
      <p:ext uri="{BB962C8B-B14F-4D97-AF65-F5344CB8AC3E}">
        <p14:creationId xmlns:p14="http://schemas.microsoft.com/office/powerpoint/2010/main" val="24878593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Number list slide ll">
    <p:spTree>
      <p:nvGrpSpPr>
        <p:cNvPr id="1" name=""/>
        <p:cNvGrpSpPr/>
        <p:nvPr/>
      </p:nvGrpSpPr>
      <p:grpSpPr>
        <a:xfrm>
          <a:off x="0" y="0"/>
          <a:ext cx="0" cy="0"/>
          <a:chOff x="0" y="0"/>
          <a:chExt cx="0" cy="0"/>
        </a:xfrm>
      </p:grpSpPr>
      <p:sp>
        <p:nvSpPr>
          <p:cNvPr id="26" name="Content Placeholder 2"/>
          <p:cNvSpPr>
            <a:spLocks noGrp="1"/>
          </p:cNvSpPr>
          <p:nvPr>
            <p:ph idx="1" hasCustomPrompt="1"/>
          </p:nvPr>
        </p:nvSpPr>
        <p:spPr>
          <a:xfrm>
            <a:off x="584235" y="3788112"/>
            <a:ext cx="2688372" cy="447261"/>
          </a:xfrm>
          <a:prstGeom prst="rect">
            <a:avLst/>
          </a:prstGeom>
        </p:spPr>
        <p:txBody>
          <a:bodyPr anchor="ctr">
            <a:noAutofit/>
          </a:bodyPr>
          <a:lstStyle>
            <a:lvl1pPr marL="0" indent="0" algn="ctr">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28" name="Text Placeholder 23"/>
          <p:cNvSpPr>
            <a:spLocks noGrp="1"/>
          </p:cNvSpPr>
          <p:nvPr>
            <p:ph type="body" sz="quarter" idx="21"/>
          </p:nvPr>
        </p:nvSpPr>
        <p:spPr>
          <a:xfrm>
            <a:off x="584027" y="4589189"/>
            <a:ext cx="2688564" cy="1412072"/>
          </a:xfrm>
          <a:prstGeom prst="rect">
            <a:avLst/>
          </a:prstGeom>
        </p:spPr>
        <p:txBody>
          <a:bodyPr>
            <a:noAutofit/>
          </a:bodyPr>
          <a:lstStyle>
            <a:lvl1pPr marL="0" indent="0" algn="ctr">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29" name="Marcador de texto 4"/>
          <p:cNvSpPr>
            <a:spLocks noGrp="1"/>
          </p:cNvSpPr>
          <p:nvPr>
            <p:ph type="body" sz="quarter" idx="36" hasCustomPrompt="1"/>
          </p:nvPr>
        </p:nvSpPr>
        <p:spPr>
          <a:xfrm>
            <a:off x="1307634" y="2847398"/>
            <a:ext cx="1255923" cy="973138"/>
          </a:xfrm>
          <a:prstGeom prst="rect">
            <a:avLst/>
          </a:prstGeom>
        </p:spPr>
        <p:txBody>
          <a:bodyPr>
            <a:normAutofit/>
          </a:bodyPr>
          <a:lstStyle>
            <a:lvl1pPr marL="0" indent="0" algn="ctr">
              <a:buNone/>
              <a:defRPr sz="4500">
                <a:solidFill>
                  <a:schemeClr val="tx2"/>
                </a:solidFill>
              </a:defRPr>
            </a:lvl1pPr>
          </a:lstStyle>
          <a:p>
            <a:pPr lvl="0"/>
            <a:r>
              <a:rPr lang="en-GB" noProof="0"/>
              <a:t>1</a:t>
            </a:r>
          </a:p>
        </p:txBody>
      </p:sp>
      <p:sp>
        <p:nvSpPr>
          <p:cNvPr id="30" name="Content Placeholder 2"/>
          <p:cNvSpPr>
            <a:spLocks noGrp="1"/>
          </p:cNvSpPr>
          <p:nvPr>
            <p:ph idx="37" hasCustomPrompt="1"/>
          </p:nvPr>
        </p:nvSpPr>
        <p:spPr>
          <a:xfrm>
            <a:off x="3409175" y="3788112"/>
            <a:ext cx="2688372" cy="447261"/>
          </a:xfrm>
          <a:prstGeom prst="rect">
            <a:avLst/>
          </a:prstGeom>
        </p:spPr>
        <p:txBody>
          <a:bodyPr anchor="ctr">
            <a:noAutofit/>
          </a:bodyPr>
          <a:lstStyle>
            <a:lvl1pPr marL="0" indent="0" algn="ctr">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31" name="Text Placeholder 23"/>
          <p:cNvSpPr>
            <a:spLocks noGrp="1"/>
          </p:cNvSpPr>
          <p:nvPr>
            <p:ph type="body" sz="quarter" idx="38"/>
          </p:nvPr>
        </p:nvSpPr>
        <p:spPr>
          <a:xfrm>
            <a:off x="3408967" y="4589189"/>
            <a:ext cx="2688564" cy="1412072"/>
          </a:xfrm>
          <a:prstGeom prst="rect">
            <a:avLst/>
          </a:prstGeom>
        </p:spPr>
        <p:txBody>
          <a:bodyPr>
            <a:noAutofit/>
          </a:bodyPr>
          <a:lstStyle>
            <a:lvl1pPr marL="0" indent="0" algn="ctr">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32" name="Marcador de texto 4"/>
          <p:cNvSpPr>
            <a:spLocks noGrp="1"/>
          </p:cNvSpPr>
          <p:nvPr>
            <p:ph type="body" sz="quarter" idx="39" hasCustomPrompt="1"/>
          </p:nvPr>
        </p:nvSpPr>
        <p:spPr>
          <a:xfrm>
            <a:off x="4117730" y="2847398"/>
            <a:ext cx="1271279" cy="973138"/>
          </a:xfrm>
          <a:prstGeom prst="rect">
            <a:avLst/>
          </a:prstGeom>
        </p:spPr>
        <p:txBody>
          <a:bodyPr>
            <a:normAutofit/>
          </a:bodyPr>
          <a:lstStyle>
            <a:lvl1pPr marL="0" indent="0" algn="ctr">
              <a:buNone/>
              <a:defRPr sz="4500">
                <a:solidFill>
                  <a:schemeClr val="tx2"/>
                </a:solidFill>
              </a:defRPr>
            </a:lvl1pPr>
          </a:lstStyle>
          <a:p>
            <a:pPr lvl="0"/>
            <a:r>
              <a:rPr lang="en-GB" noProof="0"/>
              <a:t>2</a:t>
            </a:r>
          </a:p>
        </p:txBody>
      </p:sp>
      <p:sp>
        <p:nvSpPr>
          <p:cNvPr id="33" name="Content Placeholder 2"/>
          <p:cNvSpPr>
            <a:spLocks noGrp="1"/>
          </p:cNvSpPr>
          <p:nvPr>
            <p:ph idx="40" hasCustomPrompt="1"/>
          </p:nvPr>
        </p:nvSpPr>
        <p:spPr>
          <a:xfrm>
            <a:off x="6201823" y="3788112"/>
            <a:ext cx="2688372" cy="447261"/>
          </a:xfrm>
          <a:prstGeom prst="rect">
            <a:avLst/>
          </a:prstGeom>
        </p:spPr>
        <p:txBody>
          <a:bodyPr anchor="ctr">
            <a:noAutofit/>
          </a:bodyPr>
          <a:lstStyle>
            <a:lvl1pPr marL="0" indent="0" algn="ctr">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34" name="Text Placeholder 23"/>
          <p:cNvSpPr>
            <a:spLocks noGrp="1"/>
          </p:cNvSpPr>
          <p:nvPr>
            <p:ph type="body" sz="quarter" idx="41"/>
          </p:nvPr>
        </p:nvSpPr>
        <p:spPr>
          <a:xfrm>
            <a:off x="6201611" y="4589189"/>
            <a:ext cx="2688564" cy="1412072"/>
          </a:xfrm>
          <a:prstGeom prst="rect">
            <a:avLst/>
          </a:prstGeom>
        </p:spPr>
        <p:txBody>
          <a:bodyPr>
            <a:noAutofit/>
          </a:bodyPr>
          <a:lstStyle>
            <a:lvl1pPr marL="0" indent="0" algn="ctr">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35" name="Marcador de texto 4"/>
          <p:cNvSpPr>
            <a:spLocks noGrp="1"/>
          </p:cNvSpPr>
          <p:nvPr>
            <p:ph type="body" sz="quarter" idx="42" hasCustomPrompt="1"/>
          </p:nvPr>
        </p:nvSpPr>
        <p:spPr>
          <a:xfrm>
            <a:off x="6911748" y="2847398"/>
            <a:ext cx="1271279" cy="973138"/>
          </a:xfrm>
          <a:prstGeom prst="rect">
            <a:avLst/>
          </a:prstGeom>
        </p:spPr>
        <p:txBody>
          <a:bodyPr>
            <a:normAutofit/>
          </a:bodyPr>
          <a:lstStyle>
            <a:lvl1pPr marL="0" indent="0" algn="ctr">
              <a:buNone/>
              <a:defRPr sz="4500">
                <a:solidFill>
                  <a:schemeClr val="tx2"/>
                </a:solidFill>
              </a:defRPr>
            </a:lvl1pPr>
          </a:lstStyle>
          <a:p>
            <a:pPr lvl="0"/>
            <a:r>
              <a:rPr lang="en-GB" noProof="0"/>
              <a:t>3</a:t>
            </a:r>
          </a:p>
        </p:txBody>
      </p:sp>
      <p:sp>
        <p:nvSpPr>
          <p:cNvPr id="36" name="Content Placeholder 2"/>
          <p:cNvSpPr>
            <a:spLocks noGrp="1"/>
          </p:cNvSpPr>
          <p:nvPr>
            <p:ph idx="43" hasCustomPrompt="1"/>
          </p:nvPr>
        </p:nvSpPr>
        <p:spPr>
          <a:xfrm>
            <a:off x="9026759" y="3788112"/>
            <a:ext cx="2688372" cy="447261"/>
          </a:xfrm>
          <a:prstGeom prst="rect">
            <a:avLst/>
          </a:prstGeom>
        </p:spPr>
        <p:txBody>
          <a:bodyPr anchor="ctr">
            <a:noAutofit/>
          </a:bodyPr>
          <a:lstStyle>
            <a:lvl1pPr marL="0" indent="0" algn="ctr">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37" name="Text Placeholder 23"/>
          <p:cNvSpPr>
            <a:spLocks noGrp="1"/>
          </p:cNvSpPr>
          <p:nvPr>
            <p:ph type="body" sz="quarter" idx="44"/>
          </p:nvPr>
        </p:nvSpPr>
        <p:spPr>
          <a:xfrm>
            <a:off x="9026551" y="4589189"/>
            <a:ext cx="2688564" cy="1412072"/>
          </a:xfrm>
          <a:prstGeom prst="rect">
            <a:avLst/>
          </a:prstGeom>
        </p:spPr>
        <p:txBody>
          <a:bodyPr>
            <a:noAutofit/>
          </a:bodyPr>
          <a:lstStyle>
            <a:lvl1pPr marL="0" indent="0" algn="ctr">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38" name="Marcador de texto 4"/>
          <p:cNvSpPr>
            <a:spLocks noGrp="1"/>
          </p:cNvSpPr>
          <p:nvPr>
            <p:ph type="body" sz="quarter" idx="45" hasCustomPrompt="1"/>
          </p:nvPr>
        </p:nvSpPr>
        <p:spPr>
          <a:xfrm>
            <a:off x="9736687" y="2847398"/>
            <a:ext cx="1271279" cy="973138"/>
          </a:xfrm>
          <a:prstGeom prst="rect">
            <a:avLst/>
          </a:prstGeom>
        </p:spPr>
        <p:txBody>
          <a:bodyPr>
            <a:normAutofit/>
          </a:bodyPr>
          <a:lstStyle>
            <a:lvl1pPr marL="0" indent="0" algn="ctr">
              <a:buNone/>
              <a:defRPr sz="4500">
                <a:solidFill>
                  <a:schemeClr val="tx2"/>
                </a:solidFill>
              </a:defRPr>
            </a:lvl1pPr>
          </a:lstStyle>
          <a:p>
            <a:pPr lvl="0"/>
            <a:r>
              <a:rPr lang="en-GB" noProof="0"/>
              <a:t>4</a:t>
            </a:r>
          </a:p>
        </p:txBody>
      </p:sp>
      <p:sp>
        <p:nvSpPr>
          <p:cNvPr id="40"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23"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24" name="Text Placeholder 19"/>
          <p:cNvSpPr>
            <a:spLocks noGrp="1"/>
          </p:cNvSpPr>
          <p:nvPr>
            <p:ph type="body" sz="quarter" idx="13"/>
          </p:nvPr>
        </p:nvSpPr>
        <p:spPr>
          <a:xfrm>
            <a:off x="268224" y="779413"/>
            <a:ext cx="11228613" cy="300087"/>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18" name="Marcador de número de diapositiva 32"/>
          <p:cNvSpPr>
            <a:spLocks noGrp="1"/>
          </p:cNvSpPr>
          <p:nvPr>
            <p:ph type="sldNum" sz="quarter" idx="17"/>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Tree>
    <p:extLst>
      <p:ext uri="{BB962C8B-B14F-4D97-AF65-F5344CB8AC3E}">
        <p14:creationId xmlns:p14="http://schemas.microsoft.com/office/powerpoint/2010/main" val="11144132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Number list slide lll">
    <p:spTree>
      <p:nvGrpSpPr>
        <p:cNvPr id="1" name=""/>
        <p:cNvGrpSpPr/>
        <p:nvPr/>
      </p:nvGrpSpPr>
      <p:grpSpPr>
        <a:xfrm>
          <a:off x="0" y="0"/>
          <a:ext cx="0" cy="0"/>
          <a:chOff x="0" y="0"/>
          <a:chExt cx="0" cy="0"/>
        </a:xfrm>
      </p:grpSpPr>
      <p:sp>
        <p:nvSpPr>
          <p:cNvPr id="20"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22" name="Content Placeholder 2"/>
          <p:cNvSpPr>
            <a:spLocks noGrp="1"/>
          </p:cNvSpPr>
          <p:nvPr>
            <p:ph idx="1" hasCustomPrompt="1"/>
          </p:nvPr>
        </p:nvSpPr>
        <p:spPr>
          <a:xfrm>
            <a:off x="761245" y="3297489"/>
            <a:ext cx="2462491" cy="447261"/>
          </a:xfrm>
          <a:prstGeom prst="rect">
            <a:avLst/>
          </a:prstGeom>
        </p:spPr>
        <p:txBody>
          <a:bodyPr anchor="ctr">
            <a:noAutofit/>
          </a:bodyPr>
          <a:lstStyle>
            <a:lvl1pPr marL="0" indent="0" algn="l">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23" name="Text Placeholder 23"/>
          <p:cNvSpPr>
            <a:spLocks noGrp="1"/>
          </p:cNvSpPr>
          <p:nvPr>
            <p:ph type="body" sz="quarter" idx="21"/>
          </p:nvPr>
        </p:nvSpPr>
        <p:spPr>
          <a:xfrm>
            <a:off x="755215" y="3818945"/>
            <a:ext cx="2462667" cy="2489780"/>
          </a:xfrm>
          <a:prstGeom prst="rect">
            <a:avLst/>
          </a:prstGeom>
        </p:spPr>
        <p:txBody>
          <a:bodyPr>
            <a:noAutofit/>
          </a:bodyPr>
          <a:lstStyle>
            <a:lvl1pPr marL="0" indent="0" algn="l">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26" name="Marcador de texto 4"/>
          <p:cNvSpPr>
            <a:spLocks noGrp="1"/>
          </p:cNvSpPr>
          <p:nvPr>
            <p:ph type="body" sz="quarter" idx="36" hasCustomPrompt="1"/>
          </p:nvPr>
        </p:nvSpPr>
        <p:spPr>
          <a:xfrm>
            <a:off x="774793" y="2401759"/>
            <a:ext cx="1270115" cy="784354"/>
          </a:xfrm>
          <a:prstGeom prst="rect">
            <a:avLst/>
          </a:prstGeom>
        </p:spPr>
        <p:txBody>
          <a:bodyPr>
            <a:normAutofit/>
          </a:bodyPr>
          <a:lstStyle>
            <a:lvl1pPr marL="0" indent="0" algn="l">
              <a:buNone/>
              <a:defRPr sz="4500">
                <a:solidFill>
                  <a:schemeClr val="tx2"/>
                </a:solidFill>
              </a:defRPr>
            </a:lvl1pPr>
          </a:lstStyle>
          <a:p>
            <a:pPr lvl="0"/>
            <a:r>
              <a:rPr lang="en-GB" noProof="0"/>
              <a:t>1</a:t>
            </a:r>
          </a:p>
        </p:txBody>
      </p:sp>
      <p:sp>
        <p:nvSpPr>
          <p:cNvPr id="27" name="Content Placeholder 2"/>
          <p:cNvSpPr>
            <a:spLocks noGrp="1"/>
          </p:cNvSpPr>
          <p:nvPr>
            <p:ph idx="37" hasCustomPrompt="1"/>
          </p:nvPr>
        </p:nvSpPr>
        <p:spPr>
          <a:xfrm>
            <a:off x="3549709" y="3297489"/>
            <a:ext cx="2462491" cy="447261"/>
          </a:xfrm>
          <a:prstGeom prst="rect">
            <a:avLst/>
          </a:prstGeom>
        </p:spPr>
        <p:txBody>
          <a:bodyPr anchor="ctr">
            <a:noAutofit/>
          </a:bodyPr>
          <a:lstStyle>
            <a:lvl1pPr marL="0" indent="0" algn="l">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28" name="Text Placeholder 23"/>
          <p:cNvSpPr>
            <a:spLocks noGrp="1"/>
          </p:cNvSpPr>
          <p:nvPr>
            <p:ph type="body" sz="quarter" idx="38"/>
          </p:nvPr>
        </p:nvSpPr>
        <p:spPr>
          <a:xfrm>
            <a:off x="3543679" y="3818945"/>
            <a:ext cx="2462667" cy="2489780"/>
          </a:xfrm>
          <a:prstGeom prst="rect">
            <a:avLst/>
          </a:prstGeom>
        </p:spPr>
        <p:txBody>
          <a:bodyPr>
            <a:noAutofit/>
          </a:bodyPr>
          <a:lstStyle>
            <a:lvl1pPr marL="0" indent="0" algn="l">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32" name="Marcador de texto 4"/>
          <p:cNvSpPr>
            <a:spLocks noGrp="1"/>
          </p:cNvSpPr>
          <p:nvPr>
            <p:ph type="body" sz="quarter" idx="39" hasCustomPrompt="1"/>
          </p:nvPr>
        </p:nvSpPr>
        <p:spPr>
          <a:xfrm>
            <a:off x="3563257" y="2401759"/>
            <a:ext cx="1270115" cy="784354"/>
          </a:xfrm>
          <a:prstGeom prst="rect">
            <a:avLst/>
          </a:prstGeom>
        </p:spPr>
        <p:txBody>
          <a:bodyPr>
            <a:normAutofit/>
          </a:bodyPr>
          <a:lstStyle>
            <a:lvl1pPr marL="0" indent="0" algn="l">
              <a:buNone/>
              <a:defRPr sz="4500">
                <a:solidFill>
                  <a:schemeClr val="tx2"/>
                </a:solidFill>
              </a:defRPr>
            </a:lvl1pPr>
          </a:lstStyle>
          <a:p>
            <a:pPr lvl="0"/>
            <a:r>
              <a:rPr lang="en-GB" noProof="0"/>
              <a:t>2</a:t>
            </a:r>
          </a:p>
        </p:txBody>
      </p:sp>
      <p:sp>
        <p:nvSpPr>
          <p:cNvPr id="33" name="Content Placeholder 2"/>
          <p:cNvSpPr>
            <a:spLocks noGrp="1"/>
          </p:cNvSpPr>
          <p:nvPr>
            <p:ph idx="40" hasCustomPrompt="1"/>
          </p:nvPr>
        </p:nvSpPr>
        <p:spPr>
          <a:xfrm>
            <a:off x="6283421" y="3297489"/>
            <a:ext cx="2462491" cy="447261"/>
          </a:xfrm>
          <a:prstGeom prst="rect">
            <a:avLst/>
          </a:prstGeom>
        </p:spPr>
        <p:txBody>
          <a:bodyPr anchor="ctr">
            <a:noAutofit/>
          </a:bodyPr>
          <a:lstStyle>
            <a:lvl1pPr marL="0" indent="0" algn="l">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34" name="Text Placeholder 23"/>
          <p:cNvSpPr>
            <a:spLocks noGrp="1"/>
          </p:cNvSpPr>
          <p:nvPr>
            <p:ph type="body" sz="quarter" idx="41"/>
          </p:nvPr>
        </p:nvSpPr>
        <p:spPr>
          <a:xfrm>
            <a:off x="6294324" y="3818945"/>
            <a:ext cx="2462667" cy="2489780"/>
          </a:xfrm>
          <a:prstGeom prst="rect">
            <a:avLst/>
          </a:prstGeom>
        </p:spPr>
        <p:txBody>
          <a:bodyPr>
            <a:noAutofit/>
          </a:bodyPr>
          <a:lstStyle>
            <a:lvl1pPr marL="0" indent="0" algn="l">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35" name="Marcador de texto 4"/>
          <p:cNvSpPr>
            <a:spLocks noGrp="1"/>
          </p:cNvSpPr>
          <p:nvPr>
            <p:ph type="body" sz="quarter" idx="42" hasCustomPrompt="1"/>
          </p:nvPr>
        </p:nvSpPr>
        <p:spPr>
          <a:xfrm>
            <a:off x="6296969" y="2401759"/>
            <a:ext cx="1270115" cy="784354"/>
          </a:xfrm>
          <a:prstGeom prst="rect">
            <a:avLst/>
          </a:prstGeom>
        </p:spPr>
        <p:txBody>
          <a:bodyPr>
            <a:normAutofit/>
          </a:bodyPr>
          <a:lstStyle>
            <a:lvl1pPr marL="0" indent="0" algn="l">
              <a:buNone/>
              <a:defRPr sz="4500">
                <a:solidFill>
                  <a:schemeClr val="tx2"/>
                </a:solidFill>
              </a:defRPr>
            </a:lvl1pPr>
          </a:lstStyle>
          <a:p>
            <a:pPr lvl="0"/>
            <a:r>
              <a:rPr lang="en-GB" noProof="0"/>
              <a:t>3</a:t>
            </a:r>
          </a:p>
        </p:txBody>
      </p:sp>
      <p:sp>
        <p:nvSpPr>
          <p:cNvPr id="36" name="Content Placeholder 2"/>
          <p:cNvSpPr>
            <a:spLocks noGrp="1"/>
          </p:cNvSpPr>
          <p:nvPr>
            <p:ph idx="43" hasCustomPrompt="1"/>
          </p:nvPr>
        </p:nvSpPr>
        <p:spPr>
          <a:xfrm>
            <a:off x="9122489" y="3297489"/>
            <a:ext cx="2462491" cy="447261"/>
          </a:xfrm>
          <a:prstGeom prst="rect">
            <a:avLst/>
          </a:prstGeom>
        </p:spPr>
        <p:txBody>
          <a:bodyPr anchor="ctr">
            <a:noAutofit/>
          </a:bodyPr>
          <a:lstStyle>
            <a:lvl1pPr marL="0" indent="0" algn="l">
              <a:buNone/>
              <a:defRPr sz="2400" baseline="0">
                <a:solidFill>
                  <a:schemeClr val="tx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Edit text style</a:t>
            </a:r>
          </a:p>
        </p:txBody>
      </p:sp>
      <p:sp>
        <p:nvSpPr>
          <p:cNvPr id="37" name="Text Placeholder 23"/>
          <p:cNvSpPr>
            <a:spLocks noGrp="1"/>
          </p:cNvSpPr>
          <p:nvPr>
            <p:ph type="body" sz="quarter" idx="44"/>
          </p:nvPr>
        </p:nvSpPr>
        <p:spPr>
          <a:xfrm>
            <a:off x="9133392" y="3818945"/>
            <a:ext cx="2462667" cy="2489780"/>
          </a:xfrm>
          <a:prstGeom prst="rect">
            <a:avLst/>
          </a:prstGeom>
        </p:spPr>
        <p:txBody>
          <a:bodyPr>
            <a:noAutofit/>
          </a:bodyPr>
          <a:lstStyle>
            <a:lvl1pPr marL="0" indent="0" algn="l">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38" name="Marcador de texto 4"/>
          <p:cNvSpPr>
            <a:spLocks noGrp="1"/>
          </p:cNvSpPr>
          <p:nvPr>
            <p:ph type="body" sz="quarter" idx="45" hasCustomPrompt="1"/>
          </p:nvPr>
        </p:nvSpPr>
        <p:spPr>
          <a:xfrm>
            <a:off x="9136037" y="2401759"/>
            <a:ext cx="1270115" cy="784354"/>
          </a:xfrm>
          <a:prstGeom prst="rect">
            <a:avLst/>
          </a:prstGeom>
        </p:spPr>
        <p:txBody>
          <a:bodyPr>
            <a:normAutofit/>
          </a:bodyPr>
          <a:lstStyle>
            <a:lvl1pPr marL="0" indent="0" algn="l">
              <a:buNone/>
              <a:defRPr sz="4500">
                <a:solidFill>
                  <a:schemeClr val="tx2"/>
                </a:solidFill>
              </a:defRPr>
            </a:lvl1pPr>
          </a:lstStyle>
          <a:p>
            <a:pPr lvl="0"/>
            <a:r>
              <a:rPr lang="en-GB" noProof="0"/>
              <a:t>4</a:t>
            </a:r>
          </a:p>
        </p:txBody>
      </p:sp>
      <p:sp>
        <p:nvSpPr>
          <p:cNvPr id="41"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25"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29" name="Text Placeholder 19"/>
          <p:cNvSpPr>
            <a:spLocks noGrp="1"/>
          </p:cNvSpPr>
          <p:nvPr>
            <p:ph type="body" sz="quarter" idx="13"/>
          </p:nvPr>
        </p:nvSpPr>
        <p:spPr>
          <a:xfrm>
            <a:off x="268224" y="779412"/>
            <a:ext cx="11228613"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Tree>
    <p:extLst>
      <p:ext uri="{BB962C8B-B14F-4D97-AF65-F5344CB8AC3E}">
        <p14:creationId xmlns:p14="http://schemas.microsoft.com/office/powerpoint/2010/main" val="24606004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Number list slide l">
    <p:spTree>
      <p:nvGrpSpPr>
        <p:cNvPr id="1" name=""/>
        <p:cNvGrpSpPr/>
        <p:nvPr/>
      </p:nvGrpSpPr>
      <p:grpSpPr>
        <a:xfrm>
          <a:off x="0" y="0"/>
          <a:ext cx="0" cy="0"/>
          <a:chOff x="0" y="0"/>
          <a:chExt cx="0" cy="0"/>
        </a:xfrm>
      </p:grpSpPr>
      <p:sp>
        <p:nvSpPr>
          <p:cNvPr id="12"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s-ES" smtClean="0"/>
              <a:pPr/>
              <a:t>‹#›</a:t>
            </a:fld>
            <a:endParaRPr lang="es-ES"/>
          </a:p>
        </p:txBody>
      </p:sp>
      <p:sp>
        <p:nvSpPr>
          <p:cNvPr id="18" name="Marcador de texto 2"/>
          <p:cNvSpPr>
            <a:spLocks noGrp="1"/>
          </p:cNvSpPr>
          <p:nvPr>
            <p:ph type="body" sz="quarter" idx="18" hasCustomPrompt="1"/>
          </p:nvPr>
        </p:nvSpPr>
        <p:spPr>
          <a:xfrm>
            <a:off x="1626500" y="2289059"/>
            <a:ext cx="5291145" cy="956604"/>
          </a:xfrm>
          <a:prstGeom prst="rect">
            <a:avLst/>
          </a:prstGeom>
        </p:spPr>
        <p:txBody>
          <a:bodyPr anchor="t">
            <a:noAutofit/>
          </a:bodyPr>
          <a:lstStyle>
            <a:lvl1pPr marL="0" indent="0">
              <a:lnSpc>
                <a:spcPct val="100000"/>
              </a:lnSpc>
              <a:buNone/>
              <a:defRPr sz="2800">
                <a:solidFill>
                  <a:srgbClr val="323232"/>
                </a:solidFill>
              </a:defRPr>
            </a:lvl1pPr>
            <a:lvl2pPr marL="342875" indent="0">
              <a:buNone/>
              <a:defRPr/>
            </a:lvl2pPr>
            <a:lvl3pPr marL="685749" indent="0">
              <a:buNone/>
              <a:defRPr/>
            </a:lvl3pPr>
            <a:lvl4pPr marL="1028624" indent="0">
              <a:buNone/>
              <a:defRPr/>
            </a:lvl4pPr>
            <a:lvl5pPr marL="1371498" indent="0">
              <a:buNone/>
              <a:defRPr/>
            </a:lvl5pPr>
          </a:lstStyle>
          <a:p>
            <a:pPr lvl="0"/>
            <a:r>
              <a:rPr lang="en-GB" noProof="0"/>
              <a:t>Edit master text slide</a:t>
            </a:r>
          </a:p>
        </p:txBody>
      </p:sp>
      <p:sp>
        <p:nvSpPr>
          <p:cNvPr id="20" name="Marcador de texto 4"/>
          <p:cNvSpPr>
            <a:spLocks noGrp="1"/>
          </p:cNvSpPr>
          <p:nvPr>
            <p:ph type="body" sz="quarter" idx="36" hasCustomPrompt="1"/>
          </p:nvPr>
        </p:nvSpPr>
        <p:spPr>
          <a:xfrm>
            <a:off x="628190" y="2291032"/>
            <a:ext cx="956105" cy="663649"/>
          </a:xfrm>
          <a:prstGeom prst="rect">
            <a:avLst/>
          </a:prstGeom>
        </p:spPr>
        <p:txBody>
          <a:bodyPr>
            <a:noAutofit/>
          </a:bodyPr>
          <a:lstStyle>
            <a:lvl1pPr marL="0" indent="0" algn="ctr">
              <a:buNone/>
              <a:defRPr sz="4500">
                <a:solidFill>
                  <a:schemeClr val="tx1"/>
                </a:solidFill>
              </a:defRPr>
            </a:lvl1pPr>
          </a:lstStyle>
          <a:p>
            <a:pPr lvl="0"/>
            <a:r>
              <a:rPr lang="en-GB" noProof="0"/>
              <a:t>1.</a:t>
            </a:r>
          </a:p>
        </p:txBody>
      </p:sp>
      <p:sp>
        <p:nvSpPr>
          <p:cNvPr id="24" name="Marcador de texto 4"/>
          <p:cNvSpPr>
            <a:spLocks noGrp="1"/>
          </p:cNvSpPr>
          <p:nvPr>
            <p:ph type="body" sz="quarter" idx="38" hasCustomPrompt="1"/>
          </p:nvPr>
        </p:nvSpPr>
        <p:spPr>
          <a:xfrm>
            <a:off x="628190" y="3380951"/>
            <a:ext cx="956105" cy="663649"/>
          </a:xfrm>
          <a:prstGeom prst="rect">
            <a:avLst/>
          </a:prstGeom>
        </p:spPr>
        <p:txBody>
          <a:bodyPr>
            <a:noAutofit/>
          </a:bodyPr>
          <a:lstStyle>
            <a:lvl1pPr marL="0" indent="0" algn="ctr">
              <a:buNone/>
              <a:defRPr sz="4500">
                <a:solidFill>
                  <a:schemeClr val="tx1"/>
                </a:solidFill>
              </a:defRPr>
            </a:lvl1pPr>
          </a:lstStyle>
          <a:p>
            <a:pPr lvl="0"/>
            <a:r>
              <a:rPr lang="en-GB" noProof="0"/>
              <a:t>2.</a:t>
            </a:r>
          </a:p>
        </p:txBody>
      </p:sp>
      <p:sp>
        <p:nvSpPr>
          <p:cNvPr id="26" name="Marcador de texto 2"/>
          <p:cNvSpPr>
            <a:spLocks noGrp="1"/>
          </p:cNvSpPr>
          <p:nvPr>
            <p:ph type="body" sz="quarter" idx="41" hasCustomPrompt="1"/>
          </p:nvPr>
        </p:nvSpPr>
        <p:spPr>
          <a:xfrm>
            <a:off x="1626500" y="3367948"/>
            <a:ext cx="5291145" cy="956604"/>
          </a:xfrm>
          <a:prstGeom prst="rect">
            <a:avLst/>
          </a:prstGeom>
        </p:spPr>
        <p:txBody>
          <a:bodyPr anchor="t">
            <a:noAutofit/>
          </a:bodyPr>
          <a:lstStyle>
            <a:lvl1pPr marL="0" indent="0">
              <a:lnSpc>
                <a:spcPct val="100000"/>
              </a:lnSpc>
              <a:buNone/>
              <a:defRPr sz="2800">
                <a:solidFill>
                  <a:srgbClr val="323232"/>
                </a:solidFill>
              </a:defRPr>
            </a:lvl1pPr>
            <a:lvl2pPr marL="342875" indent="0">
              <a:buNone/>
              <a:defRPr/>
            </a:lvl2pPr>
            <a:lvl3pPr marL="685749" indent="0">
              <a:buNone/>
              <a:defRPr/>
            </a:lvl3pPr>
            <a:lvl4pPr marL="1028624" indent="0">
              <a:buNone/>
              <a:defRPr/>
            </a:lvl4pPr>
            <a:lvl5pPr marL="1371498" indent="0">
              <a:buNone/>
              <a:defRPr/>
            </a:lvl5pPr>
          </a:lstStyle>
          <a:p>
            <a:pPr lvl="0"/>
            <a:r>
              <a:rPr lang="en-GB" noProof="0"/>
              <a:t>Edit master text slide</a:t>
            </a:r>
          </a:p>
        </p:txBody>
      </p:sp>
      <p:sp>
        <p:nvSpPr>
          <p:cNvPr id="27" name="Marcador de texto 4"/>
          <p:cNvSpPr>
            <a:spLocks noGrp="1"/>
          </p:cNvSpPr>
          <p:nvPr>
            <p:ph type="body" sz="quarter" idx="42" hasCustomPrompt="1"/>
          </p:nvPr>
        </p:nvSpPr>
        <p:spPr>
          <a:xfrm>
            <a:off x="628190" y="4459850"/>
            <a:ext cx="956105" cy="663649"/>
          </a:xfrm>
          <a:prstGeom prst="rect">
            <a:avLst/>
          </a:prstGeom>
        </p:spPr>
        <p:txBody>
          <a:bodyPr>
            <a:noAutofit/>
          </a:bodyPr>
          <a:lstStyle>
            <a:lvl1pPr marL="0" indent="0" algn="ctr">
              <a:buNone/>
              <a:defRPr sz="4500">
                <a:solidFill>
                  <a:schemeClr val="tx1"/>
                </a:solidFill>
              </a:defRPr>
            </a:lvl1pPr>
          </a:lstStyle>
          <a:p>
            <a:pPr lvl="0"/>
            <a:r>
              <a:rPr lang="en-GB" noProof="0"/>
              <a:t>3.</a:t>
            </a:r>
          </a:p>
        </p:txBody>
      </p:sp>
      <p:sp>
        <p:nvSpPr>
          <p:cNvPr id="28" name="Marcador de texto 2"/>
          <p:cNvSpPr>
            <a:spLocks noGrp="1"/>
          </p:cNvSpPr>
          <p:nvPr>
            <p:ph type="body" sz="quarter" idx="43" hasCustomPrompt="1"/>
          </p:nvPr>
        </p:nvSpPr>
        <p:spPr>
          <a:xfrm>
            <a:off x="1626500" y="4446837"/>
            <a:ext cx="5291145" cy="956604"/>
          </a:xfrm>
          <a:prstGeom prst="rect">
            <a:avLst/>
          </a:prstGeom>
        </p:spPr>
        <p:txBody>
          <a:bodyPr anchor="t">
            <a:noAutofit/>
          </a:bodyPr>
          <a:lstStyle>
            <a:lvl1pPr marL="0" indent="0">
              <a:lnSpc>
                <a:spcPct val="100000"/>
              </a:lnSpc>
              <a:buNone/>
              <a:defRPr sz="2800">
                <a:solidFill>
                  <a:srgbClr val="323232"/>
                </a:solidFill>
              </a:defRPr>
            </a:lvl1pPr>
            <a:lvl2pPr marL="342875" indent="0">
              <a:buNone/>
              <a:defRPr/>
            </a:lvl2pPr>
            <a:lvl3pPr marL="685749" indent="0">
              <a:buNone/>
              <a:defRPr/>
            </a:lvl3pPr>
            <a:lvl4pPr marL="1028624" indent="0">
              <a:buNone/>
              <a:defRPr/>
            </a:lvl4pPr>
            <a:lvl5pPr marL="1371498" indent="0">
              <a:buNone/>
              <a:defRPr/>
            </a:lvl5pPr>
          </a:lstStyle>
          <a:p>
            <a:pPr lvl="0"/>
            <a:r>
              <a:rPr lang="en-GB" noProof="0"/>
              <a:t>Edit master text slide</a:t>
            </a:r>
          </a:p>
        </p:txBody>
      </p:sp>
      <p:sp>
        <p:nvSpPr>
          <p:cNvPr id="31"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5"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6" name="Text Placeholder 19"/>
          <p:cNvSpPr>
            <a:spLocks noGrp="1"/>
          </p:cNvSpPr>
          <p:nvPr>
            <p:ph type="body" sz="quarter" idx="13"/>
          </p:nvPr>
        </p:nvSpPr>
        <p:spPr>
          <a:xfrm>
            <a:off x="268224" y="779412"/>
            <a:ext cx="11228613"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13" name="Marcador de posición de imagen 28"/>
          <p:cNvSpPr>
            <a:spLocks noGrp="1"/>
          </p:cNvSpPr>
          <p:nvPr>
            <p:ph type="pic" sz="quarter" idx="44" hasCustomPrompt="1"/>
          </p:nvPr>
        </p:nvSpPr>
        <p:spPr>
          <a:xfrm>
            <a:off x="7695959" y="2218004"/>
            <a:ext cx="3359735" cy="3256492"/>
          </a:xfrm>
          <a:custGeom>
            <a:avLst/>
            <a:gdLst>
              <a:gd name="connsiteX0" fmla="*/ 1708960 w 6589713"/>
              <a:gd name="connsiteY0" fmla="*/ 853 h 5805701"/>
              <a:gd name="connsiteX1" fmla="*/ 2304022 w 6589713"/>
              <a:gd name="connsiteY1" fmla="*/ 142353 h 5805701"/>
              <a:gd name="connsiteX2" fmla="*/ 3133681 w 6589713"/>
              <a:gd name="connsiteY2" fmla="*/ 876002 h 5805701"/>
              <a:gd name="connsiteX3" fmla="*/ 6410042 w 6589713"/>
              <a:gd name="connsiteY3" fmla="*/ 4771203 h 5805701"/>
              <a:gd name="connsiteX4" fmla="*/ 6589713 w 6589713"/>
              <a:gd name="connsiteY4" fmla="*/ 5198725 h 5805701"/>
              <a:gd name="connsiteX5" fmla="*/ 5982001 w 6589713"/>
              <a:gd name="connsiteY5" fmla="*/ 5805701 h 5805701"/>
              <a:gd name="connsiteX6" fmla="*/ 935348 w 6589713"/>
              <a:gd name="connsiteY6" fmla="*/ 5805701 h 5805701"/>
              <a:gd name="connsiteX7" fmla="*/ 0 w 6589713"/>
              <a:gd name="connsiteY7" fmla="*/ 4866208 h 5805701"/>
              <a:gd name="connsiteX8" fmla="*/ 0 w 6589713"/>
              <a:gd name="connsiteY8" fmla="*/ 1641319 h 5805701"/>
              <a:gd name="connsiteX9" fmla="*/ 480885 w 6589713"/>
              <a:gd name="connsiteY9" fmla="*/ 480148 h 5805701"/>
              <a:gd name="connsiteX10" fmla="*/ 1708960 w 6589713"/>
              <a:gd name="connsiteY10" fmla="*/ 853 h 58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89713" h="5805701">
                <a:moveTo>
                  <a:pt x="1708960" y="853"/>
                </a:moveTo>
                <a:cubicBezTo>
                  <a:pt x="1913055" y="7515"/>
                  <a:pt x="2115763" y="53286"/>
                  <a:pt x="2304022" y="142353"/>
                </a:cubicBezTo>
                <a:cubicBezTo>
                  <a:pt x="2663364" y="311250"/>
                  <a:pt x="2890596" y="596265"/>
                  <a:pt x="3133681" y="876002"/>
                </a:cubicBezTo>
                <a:cubicBezTo>
                  <a:pt x="3133681" y="876002"/>
                  <a:pt x="3133681" y="876002"/>
                  <a:pt x="6410042" y="4771203"/>
                </a:cubicBezTo>
                <a:cubicBezTo>
                  <a:pt x="6505162" y="4887320"/>
                  <a:pt x="6589713" y="5035106"/>
                  <a:pt x="6589713" y="5198725"/>
                </a:cubicBezTo>
                <a:cubicBezTo>
                  <a:pt x="6589713" y="5531243"/>
                  <a:pt x="6320206" y="5805701"/>
                  <a:pt x="5982001" y="5805701"/>
                </a:cubicBezTo>
                <a:lnTo>
                  <a:pt x="935348" y="5805701"/>
                </a:lnTo>
                <a:cubicBezTo>
                  <a:pt x="417472" y="5805701"/>
                  <a:pt x="0" y="5383457"/>
                  <a:pt x="0" y="4866208"/>
                </a:cubicBezTo>
                <a:cubicBezTo>
                  <a:pt x="0" y="4628696"/>
                  <a:pt x="0" y="1641319"/>
                  <a:pt x="0" y="1641319"/>
                </a:cubicBezTo>
                <a:cubicBezTo>
                  <a:pt x="0" y="1219075"/>
                  <a:pt x="158534" y="802109"/>
                  <a:pt x="480885" y="480148"/>
                </a:cubicBezTo>
                <a:cubicBezTo>
                  <a:pt x="804228" y="160826"/>
                  <a:pt x="1259950" y="-13803"/>
                  <a:pt x="1708960" y="853"/>
                </a:cubicBezTo>
                <a:close/>
              </a:path>
            </a:pathLst>
          </a:custGeom>
          <a:solidFill>
            <a:schemeClr val="bg1">
              <a:lumMod val="95000"/>
            </a:schemeClr>
          </a:solidFill>
        </p:spPr>
        <p:txBody>
          <a:bodyPr wrap="square" anchor="ctr">
            <a:noAutofit/>
          </a:bodyPr>
          <a:lstStyle>
            <a:lvl1pPr marL="0" indent="0" algn="l">
              <a:buNone/>
              <a:defRPr/>
            </a:lvl1pPr>
          </a:lstStyle>
          <a:p>
            <a:r>
              <a:rPr lang="en-GB" noProof="0"/>
              <a:t>     </a:t>
            </a:r>
            <a:br>
              <a:rPr lang="en-GB" noProof="0"/>
            </a:br>
            <a:br>
              <a:rPr lang="en-GB" noProof="0"/>
            </a:br>
            <a:r>
              <a:rPr lang="en-GB" noProof="0"/>
              <a:t> Insert your picture here</a:t>
            </a:r>
          </a:p>
        </p:txBody>
      </p:sp>
    </p:spTree>
    <p:extLst>
      <p:ext uri="{BB962C8B-B14F-4D97-AF65-F5344CB8AC3E}">
        <p14:creationId xmlns:p14="http://schemas.microsoft.com/office/powerpoint/2010/main" val="41791772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cheme ll">
    <p:spTree>
      <p:nvGrpSpPr>
        <p:cNvPr id="1" name=""/>
        <p:cNvGrpSpPr/>
        <p:nvPr/>
      </p:nvGrpSpPr>
      <p:grpSpPr>
        <a:xfrm>
          <a:off x="0" y="0"/>
          <a:ext cx="0" cy="0"/>
          <a:chOff x="0" y="0"/>
          <a:chExt cx="0" cy="0"/>
        </a:xfrm>
      </p:grpSpPr>
      <p:sp>
        <p:nvSpPr>
          <p:cNvPr id="18"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17" name="Marcador de texto 33"/>
          <p:cNvSpPr>
            <a:spLocks noGrp="1"/>
          </p:cNvSpPr>
          <p:nvPr>
            <p:ph type="body" sz="quarter" idx="14" hasCustomPrompt="1"/>
          </p:nvPr>
        </p:nvSpPr>
        <p:spPr>
          <a:xfrm>
            <a:off x="2857602" y="2057246"/>
            <a:ext cx="2942647" cy="431800"/>
          </a:xfrm>
          <a:prstGeom prst="rect">
            <a:avLst/>
          </a:prstGeom>
        </p:spPr>
        <p:txBody>
          <a:bodyPr>
            <a:normAutofit/>
          </a:bodyPr>
          <a:lstStyle>
            <a:lvl1pPr marL="0" indent="0">
              <a:buNone/>
              <a:defRPr sz="2400" baseline="0">
                <a:solidFill>
                  <a:schemeClr val="accent2"/>
                </a:solidFill>
              </a:defRPr>
            </a:lvl1pPr>
          </a:lstStyle>
          <a:p>
            <a:pPr lvl="0"/>
            <a:r>
              <a:rPr lang="en-GB" noProof="0"/>
              <a:t>Title here</a:t>
            </a:r>
          </a:p>
        </p:txBody>
      </p:sp>
      <p:sp>
        <p:nvSpPr>
          <p:cNvPr id="19" name="Marcador de texto 33"/>
          <p:cNvSpPr>
            <a:spLocks noGrp="1"/>
          </p:cNvSpPr>
          <p:nvPr>
            <p:ph type="body" sz="quarter" idx="16" hasCustomPrompt="1"/>
          </p:nvPr>
        </p:nvSpPr>
        <p:spPr>
          <a:xfrm>
            <a:off x="576481" y="4420860"/>
            <a:ext cx="2942647" cy="431800"/>
          </a:xfrm>
          <a:prstGeom prst="rect">
            <a:avLst/>
          </a:prstGeom>
        </p:spPr>
        <p:txBody>
          <a:bodyPr>
            <a:noAutofit/>
          </a:bodyPr>
          <a:lstStyle>
            <a:lvl1pPr marL="0" indent="0">
              <a:buNone/>
              <a:defRPr sz="2800" baseline="0">
                <a:solidFill>
                  <a:schemeClr val="accent2"/>
                </a:solidFill>
              </a:defRPr>
            </a:lvl1pPr>
          </a:lstStyle>
          <a:p>
            <a:pPr lvl="0"/>
            <a:r>
              <a:rPr lang="en-GB" noProof="0"/>
              <a:t>Title here</a:t>
            </a:r>
          </a:p>
        </p:txBody>
      </p:sp>
      <p:sp>
        <p:nvSpPr>
          <p:cNvPr id="21" name="Marcador de texto 33"/>
          <p:cNvSpPr>
            <a:spLocks noGrp="1"/>
          </p:cNvSpPr>
          <p:nvPr>
            <p:ph type="body" sz="quarter" idx="17" hasCustomPrompt="1"/>
          </p:nvPr>
        </p:nvSpPr>
        <p:spPr>
          <a:xfrm>
            <a:off x="5800189" y="4903912"/>
            <a:ext cx="3459659" cy="1200045"/>
          </a:xfrm>
          <a:prstGeom prst="rect">
            <a:avLst/>
          </a:prstGeom>
        </p:spPr>
        <p:txBody>
          <a:bodyPr>
            <a:normAutofit/>
          </a:bodyPr>
          <a:lstStyle>
            <a:lvl1pPr marL="0" indent="0">
              <a:buNone/>
              <a:defRPr sz="3200" baseline="0">
                <a:solidFill>
                  <a:schemeClr val="accent2"/>
                </a:solidFill>
              </a:defRPr>
            </a:lvl1pPr>
          </a:lstStyle>
          <a:p>
            <a:pPr lvl="0"/>
            <a:r>
              <a:rPr lang="en-GB" noProof="0"/>
              <a:t>Highlight here</a:t>
            </a:r>
          </a:p>
        </p:txBody>
      </p:sp>
      <p:sp>
        <p:nvSpPr>
          <p:cNvPr id="22" name="Marcador de texto 2"/>
          <p:cNvSpPr>
            <a:spLocks noGrp="1"/>
          </p:cNvSpPr>
          <p:nvPr>
            <p:ph type="body" sz="quarter" idx="18" hasCustomPrompt="1"/>
          </p:nvPr>
        </p:nvSpPr>
        <p:spPr>
          <a:xfrm>
            <a:off x="576481" y="4875698"/>
            <a:ext cx="2929143" cy="1307738"/>
          </a:xfrm>
          <a:prstGeom prst="rect">
            <a:avLst/>
          </a:prstGeom>
        </p:spPr>
        <p:txBody>
          <a:bodyPr>
            <a:normAutofit/>
          </a:bodyPr>
          <a:lstStyle>
            <a:lvl1pPr marL="130960" indent="-130960">
              <a:lnSpc>
                <a:spcPct val="100000"/>
              </a:lnSpc>
              <a:defRPr sz="2400">
                <a:solidFill>
                  <a:srgbClr val="323232"/>
                </a:solidFill>
              </a:defRPr>
            </a:lvl1pPr>
            <a:lvl2pPr marL="538163" indent="-139700">
              <a:lnSpc>
                <a:spcPct val="100000"/>
              </a:lnSpc>
              <a:defRPr sz="2400">
                <a:solidFill>
                  <a:srgbClr val="323232"/>
                </a:solidFill>
              </a:defRPr>
            </a:lvl2pPr>
            <a:lvl3pPr marL="985838" indent="-138113">
              <a:lnSpc>
                <a:spcPct val="100000"/>
              </a:lnSpc>
              <a:defRPr sz="2400">
                <a:solidFill>
                  <a:srgbClr val="323232"/>
                </a:solidFill>
              </a:defRPr>
            </a:lvl3pPr>
            <a:lvl4pPr>
              <a:lnSpc>
                <a:spcPct val="100000"/>
              </a:lnSpc>
              <a:defRPr sz="1200"/>
            </a:lvl4pPr>
            <a:lvl5pPr>
              <a:lnSpc>
                <a:spcPct val="100000"/>
              </a:lnSpc>
              <a:defRPr sz="1200"/>
            </a:lvl5pPr>
          </a:lstStyle>
          <a:p>
            <a:pPr lvl="0"/>
            <a:r>
              <a:rPr lang="en-GB" noProof="0"/>
              <a:t>Bullet level 1</a:t>
            </a:r>
          </a:p>
          <a:p>
            <a:pPr lvl="1"/>
            <a:r>
              <a:rPr lang="en-GB" noProof="0"/>
              <a:t>Bullet level 2</a:t>
            </a:r>
          </a:p>
          <a:p>
            <a:pPr lvl="2"/>
            <a:r>
              <a:rPr lang="en-GB" noProof="0"/>
              <a:t>Bullet level 3</a:t>
            </a:r>
          </a:p>
        </p:txBody>
      </p:sp>
      <p:sp>
        <p:nvSpPr>
          <p:cNvPr id="23" name="Marcador de texto 2"/>
          <p:cNvSpPr>
            <a:spLocks noGrp="1"/>
          </p:cNvSpPr>
          <p:nvPr>
            <p:ph type="body" sz="quarter" idx="19" hasCustomPrompt="1"/>
          </p:nvPr>
        </p:nvSpPr>
        <p:spPr>
          <a:xfrm>
            <a:off x="2857602" y="2489047"/>
            <a:ext cx="2929143" cy="1507399"/>
          </a:xfrm>
          <a:prstGeom prst="rect">
            <a:avLst/>
          </a:prstGeom>
        </p:spPr>
        <p:txBody>
          <a:bodyPr>
            <a:normAutofit/>
          </a:bodyPr>
          <a:lstStyle>
            <a:lvl1pPr marL="130960" indent="-130960">
              <a:lnSpc>
                <a:spcPct val="100000"/>
              </a:lnSpc>
              <a:defRPr sz="2400">
                <a:solidFill>
                  <a:srgbClr val="323232"/>
                </a:solidFill>
              </a:defRPr>
            </a:lvl1pPr>
            <a:lvl2pPr marL="627063" indent="-169863">
              <a:lnSpc>
                <a:spcPct val="100000"/>
              </a:lnSpc>
              <a:defRPr sz="2400">
                <a:solidFill>
                  <a:srgbClr val="323232"/>
                </a:solidFill>
              </a:defRPr>
            </a:lvl2pPr>
            <a:lvl3pPr marL="1076325" indent="-161925">
              <a:lnSpc>
                <a:spcPct val="100000"/>
              </a:lnSpc>
              <a:defRPr sz="2400">
                <a:solidFill>
                  <a:srgbClr val="323232"/>
                </a:solidFill>
              </a:defRPr>
            </a:lvl3pPr>
            <a:lvl4pPr>
              <a:lnSpc>
                <a:spcPct val="100000"/>
              </a:lnSpc>
              <a:defRPr sz="1200"/>
            </a:lvl4pPr>
            <a:lvl5pPr>
              <a:lnSpc>
                <a:spcPct val="100000"/>
              </a:lnSpc>
              <a:defRPr sz="1200"/>
            </a:lvl5pPr>
          </a:lstStyle>
          <a:p>
            <a:pPr lvl="0"/>
            <a:r>
              <a:rPr lang="en-GB" noProof="0"/>
              <a:t>Bullet level 1</a:t>
            </a:r>
          </a:p>
          <a:p>
            <a:pPr lvl="1"/>
            <a:r>
              <a:rPr lang="en-GB" noProof="0"/>
              <a:t>Bullet level 2</a:t>
            </a:r>
          </a:p>
          <a:p>
            <a:pPr lvl="2"/>
            <a:r>
              <a:rPr lang="en-GB" noProof="0"/>
              <a:t>Bullet level 3</a:t>
            </a:r>
          </a:p>
        </p:txBody>
      </p:sp>
      <p:sp>
        <p:nvSpPr>
          <p:cNvPr id="24" name="Marcador de texto 2"/>
          <p:cNvSpPr>
            <a:spLocks noGrp="1"/>
          </p:cNvSpPr>
          <p:nvPr>
            <p:ph type="body" sz="quarter" idx="20" hasCustomPrompt="1"/>
          </p:nvPr>
        </p:nvSpPr>
        <p:spPr>
          <a:xfrm>
            <a:off x="8903377" y="2057260"/>
            <a:ext cx="2617847" cy="1507399"/>
          </a:xfrm>
          <a:prstGeom prst="rect">
            <a:avLst/>
          </a:prstGeom>
        </p:spPr>
        <p:txBody>
          <a:bodyPr>
            <a:normAutofit/>
          </a:bodyPr>
          <a:lstStyle>
            <a:lvl1pPr marL="130960" indent="-130960">
              <a:lnSpc>
                <a:spcPct val="100000"/>
              </a:lnSpc>
              <a:defRPr sz="2400">
                <a:solidFill>
                  <a:srgbClr val="323232"/>
                </a:solidFill>
              </a:defRPr>
            </a:lvl1pPr>
            <a:lvl2pPr marL="627063" indent="-169863">
              <a:lnSpc>
                <a:spcPct val="100000"/>
              </a:lnSpc>
              <a:defRPr sz="2000">
                <a:solidFill>
                  <a:srgbClr val="323232"/>
                </a:solidFill>
              </a:defRPr>
            </a:lvl2pPr>
            <a:lvl3pPr marL="1076325" indent="-228600">
              <a:lnSpc>
                <a:spcPct val="100000"/>
              </a:lnSpc>
              <a:defRPr sz="1600">
                <a:solidFill>
                  <a:srgbClr val="323232"/>
                </a:solidFill>
              </a:defRPr>
            </a:lvl3pPr>
            <a:lvl4pPr marL="1371600" indent="0">
              <a:lnSpc>
                <a:spcPct val="100000"/>
              </a:lnSpc>
              <a:buNone/>
              <a:defRPr sz="1200"/>
            </a:lvl4pPr>
            <a:lvl5pPr>
              <a:lnSpc>
                <a:spcPct val="100000"/>
              </a:lnSpc>
              <a:defRPr sz="1200"/>
            </a:lvl5pPr>
          </a:lstStyle>
          <a:p>
            <a:pPr lvl="0"/>
            <a:r>
              <a:rPr lang="en-GB" noProof="0"/>
              <a:t>Bullet level 1</a:t>
            </a:r>
          </a:p>
          <a:p>
            <a:pPr lvl="1"/>
            <a:r>
              <a:rPr lang="en-GB" noProof="0"/>
              <a:t>Bullet level 2</a:t>
            </a:r>
          </a:p>
          <a:p>
            <a:pPr lvl="2"/>
            <a:r>
              <a:rPr lang="en-GB" noProof="0"/>
              <a:t>Bullet level 3	</a:t>
            </a:r>
          </a:p>
        </p:txBody>
      </p:sp>
      <p:sp>
        <p:nvSpPr>
          <p:cNvPr id="27"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4"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6" name="Text Placeholder 19"/>
          <p:cNvSpPr>
            <a:spLocks noGrp="1"/>
          </p:cNvSpPr>
          <p:nvPr>
            <p:ph type="body" sz="quarter" idx="13"/>
          </p:nvPr>
        </p:nvSpPr>
        <p:spPr>
          <a:xfrm>
            <a:off x="268224" y="779412"/>
            <a:ext cx="11228613"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Tree>
    <p:extLst>
      <p:ext uri="{BB962C8B-B14F-4D97-AF65-F5344CB8AC3E}">
        <p14:creationId xmlns:p14="http://schemas.microsoft.com/office/powerpoint/2010/main" val="22193084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and icons">
    <p:spTree>
      <p:nvGrpSpPr>
        <p:cNvPr id="1" name=""/>
        <p:cNvGrpSpPr/>
        <p:nvPr/>
      </p:nvGrpSpPr>
      <p:grpSpPr>
        <a:xfrm>
          <a:off x="0" y="0"/>
          <a:ext cx="0" cy="0"/>
          <a:chOff x="0" y="0"/>
          <a:chExt cx="0" cy="0"/>
        </a:xfrm>
      </p:grpSpPr>
      <p:sp>
        <p:nvSpPr>
          <p:cNvPr id="17"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32" name="Content Placeholder 2"/>
          <p:cNvSpPr>
            <a:spLocks noGrp="1"/>
          </p:cNvSpPr>
          <p:nvPr>
            <p:ph idx="1" hasCustomPrompt="1"/>
          </p:nvPr>
        </p:nvSpPr>
        <p:spPr>
          <a:xfrm>
            <a:off x="768977" y="3493009"/>
            <a:ext cx="2047701" cy="723884"/>
          </a:xfrm>
          <a:prstGeom prst="rect">
            <a:avLst/>
          </a:prstGeom>
        </p:spPr>
        <p:txBody>
          <a:bodyPr>
            <a:noAutofit/>
          </a:bodyPr>
          <a:lstStyle>
            <a:lvl1pPr marL="0" indent="0">
              <a:buNone/>
              <a:defRPr sz="2400" baseline="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Click to add text</a:t>
            </a:r>
          </a:p>
        </p:txBody>
      </p:sp>
      <p:sp>
        <p:nvSpPr>
          <p:cNvPr id="33" name="Text Placeholder 23"/>
          <p:cNvSpPr>
            <a:spLocks noGrp="1"/>
          </p:cNvSpPr>
          <p:nvPr>
            <p:ph type="body" sz="quarter" idx="21"/>
          </p:nvPr>
        </p:nvSpPr>
        <p:spPr>
          <a:xfrm>
            <a:off x="768777" y="4317307"/>
            <a:ext cx="2047703" cy="1976596"/>
          </a:xfrm>
          <a:prstGeom prst="rect">
            <a:avLst/>
          </a:prstGeom>
        </p:spPr>
        <p:txBody>
          <a:bodyPr>
            <a:noAutofit/>
          </a:bodyPr>
          <a:lstStyle>
            <a:lvl1pPr marL="0" indent="0">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34" name="Content Placeholder 2"/>
          <p:cNvSpPr>
            <a:spLocks noGrp="1"/>
          </p:cNvSpPr>
          <p:nvPr>
            <p:ph idx="30" hasCustomPrompt="1"/>
          </p:nvPr>
        </p:nvSpPr>
        <p:spPr>
          <a:xfrm>
            <a:off x="3564116" y="3493009"/>
            <a:ext cx="2047701" cy="723884"/>
          </a:xfrm>
          <a:prstGeom prst="rect">
            <a:avLst/>
          </a:prstGeom>
        </p:spPr>
        <p:txBody>
          <a:bodyPr>
            <a:noAutofit/>
          </a:bodyPr>
          <a:lstStyle>
            <a:lvl1pPr marL="0" indent="0">
              <a:buNone/>
              <a:defRPr sz="240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n-GB" noProof="0"/>
              <a:t>Click to add text</a:t>
            </a:r>
          </a:p>
        </p:txBody>
      </p:sp>
      <p:sp>
        <p:nvSpPr>
          <p:cNvPr id="35" name="Text Placeholder 23"/>
          <p:cNvSpPr>
            <a:spLocks noGrp="1"/>
          </p:cNvSpPr>
          <p:nvPr>
            <p:ph type="body" sz="quarter" idx="31"/>
          </p:nvPr>
        </p:nvSpPr>
        <p:spPr>
          <a:xfrm>
            <a:off x="3563913" y="4317307"/>
            <a:ext cx="2047703" cy="1976596"/>
          </a:xfrm>
          <a:prstGeom prst="rect">
            <a:avLst/>
          </a:prstGeom>
        </p:spPr>
        <p:txBody>
          <a:bodyPr>
            <a:noAutofit/>
          </a:bodyPr>
          <a:lstStyle>
            <a:lvl1pPr marL="0" indent="0">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36" name="Content Placeholder 2"/>
          <p:cNvSpPr>
            <a:spLocks noGrp="1"/>
          </p:cNvSpPr>
          <p:nvPr>
            <p:ph idx="32" hasCustomPrompt="1"/>
          </p:nvPr>
        </p:nvSpPr>
        <p:spPr>
          <a:xfrm>
            <a:off x="6364560" y="3507837"/>
            <a:ext cx="2047701" cy="723884"/>
          </a:xfrm>
          <a:prstGeom prst="rect">
            <a:avLst/>
          </a:prstGeom>
        </p:spPr>
        <p:txBody>
          <a:bodyPr>
            <a:noAutofit/>
          </a:bodyPr>
          <a:lstStyle>
            <a:lvl1pPr marL="0" indent="0">
              <a:buNone/>
              <a:defRPr sz="240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s-ES" noProof="0" err="1"/>
              <a:t>Click</a:t>
            </a:r>
            <a:r>
              <a:rPr lang="es-ES" noProof="0"/>
              <a:t> to </a:t>
            </a:r>
            <a:r>
              <a:rPr lang="es-ES" noProof="0" err="1"/>
              <a:t>add</a:t>
            </a:r>
            <a:r>
              <a:rPr lang="es-ES" noProof="0"/>
              <a:t> </a:t>
            </a:r>
            <a:r>
              <a:rPr lang="es-ES" noProof="0" err="1"/>
              <a:t>text</a:t>
            </a:r>
            <a:endParaRPr lang="en-GB" noProof="0"/>
          </a:p>
        </p:txBody>
      </p:sp>
      <p:sp>
        <p:nvSpPr>
          <p:cNvPr id="43" name="Text Placeholder 23"/>
          <p:cNvSpPr>
            <a:spLocks noGrp="1"/>
          </p:cNvSpPr>
          <p:nvPr>
            <p:ph type="body" sz="quarter" idx="33"/>
          </p:nvPr>
        </p:nvSpPr>
        <p:spPr>
          <a:xfrm>
            <a:off x="6364567" y="4332129"/>
            <a:ext cx="2047703" cy="1976596"/>
          </a:xfrm>
          <a:prstGeom prst="rect">
            <a:avLst/>
          </a:prstGeom>
        </p:spPr>
        <p:txBody>
          <a:bodyPr>
            <a:noAutofit/>
          </a:bodyPr>
          <a:lstStyle>
            <a:lvl1pPr marL="0" indent="0">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44" name="Content Placeholder 2"/>
          <p:cNvSpPr>
            <a:spLocks noGrp="1"/>
          </p:cNvSpPr>
          <p:nvPr>
            <p:ph idx="34" hasCustomPrompt="1"/>
          </p:nvPr>
        </p:nvSpPr>
        <p:spPr>
          <a:xfrm>
            <a:off x="9136016" y="3493009"/>
            <a:ext cx="2047701" cy="723884"/>
          </a:xfrm>
          <a:prstGeom prst="rect">
            <a:avLst/>
          </a:prstGeom>
        </p:spPr>
        <p:txBody>
          <a:bodyPr>
            <a:noAutofit/>
          </a:bodyPr>
          <a:lstStyle>
            <a:lvl1pPr marL="0" indent="0">
              <a:buNone/>
              <a:defRPr sz="2400" baseline="0">
                <a:solidFill>
                  <a:schemeClr val="accent2"/>
                </a:solidFill>
                <a:latin typeface="+mj-lt"/>
              </a:defRPr>
            </a:lvl1pPr>
            <a:lvl2pPr marL="342875" indent="0">
              <a:buNone/>
              <a:defRPr sz="1350">
                <a:solidFill>
                  <a:srgbClr val="454545"/>
                </a:solidFill>
                <a:latin typeface="+mj-lt"/>
              </a:defRPr>
            </a:lvl2pPr>
            <a:lvl3pPr>
              <a:defRPr sz="1200">
                <a:solidFill>
                  <a:srgbClr val="454545"/>
                </a:solidFill>
                <a:latin typeface="+mj-lt"/>
              </a:defRPr>
            </a:lvl3pPr>
            <a:lvl4pPr>
              <a:defRPr sz="1050">
                <a:solidFill>
                  <a:srgbClr val="454545"/>
                </a:solidFill>
                <a:latin typeface="+mj-lt"/>
              </a:defRPr>
            </a:lvl4pPr>
            <a:lvl5pPr>
              <a:defRPr sz="1050">
                <a:solidFill>
                  <a:srgbClr val="454545"/>
                </a:solidFill>
                <a:latin typeface="+mj-lt"/>
              </a:defRPr>
            </a:lvl5pPr>
          </a:lstStyle>
          <a:p>
            <a:pPr lvl="0"/>
            <a:r>
              <a:rPr lang="es-ES" noProof="0" err="1"/>
              <a:t>Click</a:t>
            </a:r>
            <a:r>
              <a:rPr lang="es-ES" noProof="0"/>
              <a:t> to </a:t>
            </a:r>
            <a:r>
              <a:rPr lang="es-ES" noProof="0" err="1"/>
              <a:t>add</a:t>
            </a:r>
            <a:r>
              <a:rPr lang="es-ES" noProof="0"/>
              <a:t> </a:t>
            </a:r>
            <a:r>
              <a:rPr lang="es-ES" noProof="0" err="1"/>
              <a:t>text</a:t>
            </a:r>
            <a:endParaRPr lang="en-GB" noProof="0"/>
          </a:p>
        </p:txBody>
      </p:sp>
      <p:sp>
        <p:nvSpPr>
          <p:cNvPr id="45" name="Text Placeholder 23"/>
          <p:cNvSpPr>
            <a:spLocks noGrp="1"/>
          </p:cNvSpPr>
          <p:nvPr>
            <p:ph type="body" sz="quarter" idx="35"/>
          </p:nvPr>
        </p:nvSpPr>
        <p:spPr>
          <a:xfrm>
            <a:off x="9135814" y="4317307"/>
            <a:ext cx="2047703" cy="1976596"/>
          </a:xfrm>
          <a:prstGeom prst="rect">
            <a:avLst/>
          </a:prstGeom>
        </p:spPr>
        <p:txBody>
          <a:bodyPr>
            <a:noAutofit/>
          </a:bodyPr>
          <a:lstStyle>
            <a:lvl1pPr marL="0" indent="0">
              <a:lnSpc>
                <a:spcPct val="100000"/>
              </a:lnSpc>
              <a:buNone/>
              <a:defRPr sz="2400">
                <a:solidFill>
                  <a:srgbClr val="323232"/>
                </a:solidFill>
                <a:latin typeface="+mj-lt"/>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US" noProof="0"/>
              <a:t>Click to edit Master text styles</a:t>
            </a:r>
          </a:p>
        </p:txBody>
      </p:sp>
      <p:sp>
        <p:nvSpPr>
          <p:cNvPr id="48"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9" name="Title 1"/>
          <p:cNvSpPr>
            <a:spLocks noGrp="1"/>
          </p:cNvSpPr>
          <p:nvPr>
            <p:ph type="title"/>
          </p:nvPr>
        </p:nvSpPr>
        <p:spPr>
          <a:xfrm>
            <a:off x="268224" y="296865"/>
            <a:ext cx="10915493"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20" name="Text Placeholder 19"/>
          <p:cNvSpPr>
            <a:spLocks noGrp="1"/>
          </p:cNvSpPr>
          <p:nvPr>
            <p:ph type="body" sz="quarter" idx="13"/>
          </p:nvPr>
        </p:nvSpPr>
        <p:spPr>
          <a:xfrm>
            <a:off x="268224" y="779412"/>
            <a:ext cx="10891629" cy="468000"/>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Tree>
    <p:extLst>
      <p:ext uri="{BB962C8B-B14F-4D97-AF65-F5344CB8AC3E}">
        <p14:creationId xmlns:p14="http://schemas.microsoft.com/office/powerpoint/2010/main" val="21036407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 Thank you slide">
    <p:bg>
      <p:bgPr>
        <a:solidFill>
          <a:schemeClr val="bg1"/>
        </a:solidFill>
        <a:effectLst/>
      </p:bgPr>
    </p:bg>
    <p:spTree>
      <p:nvGrpSpPr>
        <p:cNvPr id="1" name=""/>
        <p:cNvGrpSpPr/>
        <p:nvPr/>
      </p:nvGrpSpPr>
      <p:grpSpPr>
        <a:xfrm>
          <a:off x="0" y="0"/>
          <a:ext cx="0" cy="0"/>
          <a:chOff x="0" y="0"/>
          <a:chExt cx="0" cy="0"/>
        </a:xfrm>
      </p:grpSpPr>
      <p:sp>
        <p:nvSpPr>
          <p:cNvPr id="3" name="CuadroTexto 2"/>
          <p:cNvSpPr txBox="1"/>
          <p:nvPr userDrawn="1"/>
        </p:nvSpPr>
        <p:spPr>
          <a:xfrm>
            <a:off x="-221371" y="652449"/>
            <a:ext cx="184731" cy="300082"/>
          </a:xfrm>
          <a:prstGeom prst="rect">
            <a:avLst/>
          </a:prstGeom>
          <a:noFill/>
        </p:spPr>
        <p:txBody>
          <a:bodyPr wrap="none" rtlCol="0">
            <a:spAutoFit/>
          </a:bodyPr>
          <a:lstStyle/>
          <a:p>
            <a:endParaRPr lang="es-ES" sz="1350"/>
          </a:p>
        </p:txBody>
      </p:sp>
      <p:cxnSp>
        <p:nvCxnSpPr>
          <p:cNvPr id="123" name="Straight Connector 11"/>
          <p:cNvCxnSpPr/>
          <p:nvPr userDrawn="1"/>
        </p:nvCxnSpPr>
        <p:spPr>
          <a:xfrm>
            <a:off x="1948357" y="6282442"/>
            <a:ext cx="0" cy="430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3"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56" name="Text Placeholder 23"/>
          <p:cNvSpPr>
            <a:spLocks noGrp="1"/>
          </p:cNvSpPr>
          <p:nvPr>
            <p:ph type="body" sz="quarter" idx="39" hasCustomPrompt="1"/>
          </p:nvPr>
        </p:nvSpPr>
        <p:spPr>
          <a:xfrm>
            <a:off x="2471325" y="6307922"/>
            <a:ext cx="1602489" cy="178471"/>
          </a:xfrm>
          <a:prstGeom prst="rect">
            <a:avLst/>
          </a:prstGeom>
        </p:spPr>
        <p:txBody>
          <a:bodyPr>
            <a:noAutofit/>
          </a:bodyPr>
          <a:lstStyle>
            <a:lvl1pPr marL="0" indent="0" algn="l">
              <a:lnSpc>
                <a:spcPct val="100000"/>
              </a:lnSpc>
              <a:buNone/>
              <a:defRPr lang="en-GB" sz="900" i="1" kern="1200" noProof="0" dirty="0" smtClean="0">
                <a:solidFill>
                  <a:schemeClr val="tx1"/>
                </a:solidFill>
                <a:latin typeface="+mj-lt"/>
                <a:ea typeface="+mn-ea"/>
                <a:cs typeface="+mn-cs"/>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GB" noProof="0"/>
              <a:t>You can follow us on:</a:t>
            </a:r>
            <a:br>
              <a:rPr lang="en-GB" noProof="0"/>
            </a:br>
            <a:endParaRPr lang="en-GB" noProof="0"/>
          </a:p>
        </p:txBody>
      </p:sp>
      <p:sp>
        <p:nvSpPr>
          <p:cNvPr id="57" name="Text Placeholder 23"/>
          <p:cNvSpPr>
            <a:spLocks noGrp="1"/>
          </p:cNvSpPr>
          <p:nvPr>
            <p:ph type="body" sz="quarter" idx="40" hasCustomPrompt="1"/>
          </p:nvPr>
        </p:nvSpPr>
        <p:spPr>
          <a:xfrm>
            <a:off x="2072506" y="6518623"/>
            <a:ext cx="2154941" cy="226801"/>
          </a:xfrm>
          <a:prstGeom prst="rect">
            <a:avLst/>
          </a:prstGeom>
        </p:spPr>
        <p:txBody>
          <a:bodyPr anchor="b">
            <a:noAutofit/>
          </a:bodyPr>
          <a:lstStyle>
            <a:lvl1pPr marL="0" indent="0" algn="l">
              <a:lnSpc>
                <a:spcPct val="100000"/>
              </a:lnSpc>
              <a:buNone/>
              <a:defRPr lang="en-GB" sz="1600" i="0" kern="1200" noProof="0" dirty="0" smtClean="0">
                <a:solidFill>
                  <a:schemeClr val="tx1"/>
                </a:solidFill>
                <a:latin typeface="+mj-lt"/>
                <a:ea typeface="+mn-ea"/>
                <a:cs typeface="+mn-cs"/>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GB" noProof="0" err="1"/>
              <a:t>AmadeusITgroup</a:t>
            </a:r>
            <a:endParaRPr lang="en-GB" noProof="0"/>
          </a:p>
        </p:txBody>
      </p:sp>
      <p:sp>
        <p:nvSpPr>
          <p:cNvPr id="55" name="Text Placeholder 23"/>
          <p:cNvSpPr>
            <a:spLocks noGrp="1"/>
          </p:cNvSpPr>
          <p:nvPr>
            <p:ph type="body" sz="quarter" idx="38" hasCustomPrompt="1"/>
          </p:nvPr>
        </p:nvSpPr>
        <p:spPr>
          <a:xfrm>
            <a:off x="389804" y="6323083"/>
            <a:ext cx="1764284" cy="390246"/>
          </a:xfrm>
          <a:prstGeom prst="rect">
            <a:avLst/>
          </a:prstGeom>
        </p:spPr>
        <p:txBody>
          <a:bodyPr>
            <a:noAutofit/>
          </a:bodyPr>
          <a:lstStyle>
            <a:lvl1pPr marL="0" indent="0" algn="l">
              <a:lnSpc>
                <a:spcPct val="100000"/>
              </a:lnSpc>
              <a:buNone/>
              <a:defRPr lang="en-GB" sz="1100" kern="1200" noProof="0" dirty="0" smtClean="0">
                <a:solidFill>
                  <a:schemeClr val="tx1"/>
                </a:solidFill>
                <a:latin typeface="+mj-lt"/>
                <a:ea typeface="+mn-ea"/>
                <a:cs typeface="+mn-cs"/>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GB" noProof="0"/>
              <a:t>amadeus.com</a:t>
            </a:r>
            <a:br>
              <a:rPr lang="en-GB" noProof="0"/>
            </a:br>
            <a:r>
              <a:rPr lang="en-GB" noProof="0"/>
              <a:t>amadeus.com/blog</a:t>
            </a:r>
          </a:p>
        </p:txBody>
      </p:sp>
      <p:sp>
        <p:nvSpPr>
          <p:cNvPr id="24" name="Freeform 5"/>
          <p:cNvSpPr>
            <a:spLocks/>
          </p:cNvSpPr>
          <p:nvPr userDrawn="1"/>
        </p:nvSpPr>
        <p:spPr bwMode="auto">
          <a:xfrm>
            <a:off x="5859960" y="6402824"/>
            <a:ext cx="246084" cy="244475"/>
          </a:xfrm>
          <a:custGeom>
            <a:avLst/>
            <a:gdLst>
              <a:gd name="T0" fmla="*/ 0 w 92"/>
              <a:gd name="T1" fmla="*/ 0 h 92"/>
              <a:gd name="T2" fmla="*/ 0 w 92"/>
              <a:gd name="T3" fmla="*/ 92 h 92"/>
              <a:gd name="T4" fmla="*/ 36 w 92"/>
              <a:gd name="T5" fmla="*/ 92 h 92"/>
              <a:gd name="T6" fmla="*/ 36 w 92"/>
              <a:gd name="T7" fmla="*/ 92 h 92"/>
              <a:gd name="T8" fmla="*/ 36 w 92"/>
              <a:gd name="T9" fmla="*/ 84 h 92"/>
              <a:gd name="T10" fmla="*/ 20 w 92"/>
              <a:gd name="T11" fmla="*/ 77 h 92"/>
              <a:gd name="T12" fmla="*/ 15 w 92"/>
              <a:gd name="T13" fmla="*/ 70 h 92"/>
              <a:gd name="T14" fmla="*/ 15 w 92"/>
              <a:gd name="T15" fmla="*/ 67 h 92"/>
              <a:gd name="T16" fmla="*/ 22 w 92"/>
              <a:gd name="T17" fmla="*/ 72 h 92"/>
              <a:gd name="T18" fmla="*/ 36 w 92"/>
              <a:gd name="T19" fmla="*/ 76 h 92"/>
              <a:gd name="T20" fmla="*/ 39 w 92"/>
              <a:gd name="T21" fmla="*/ 70 h 92"/>
              <a:gd name="T22" fmla="*/ 18 w 92"/>
              <a:gd name="T23" fmla="*/ 46 h 92"/>
              <a:gd name="T24" fmla="*/ 23 w 92"/>
              <a:gd name="T25" fmla="*/ 33 h 92"/>
              <a:gd name="T26" fmla="*/ 23 w 92"/>
              <a:gd name="T27" fmla="*/ 20 h 92"/>
              <a:gd name="T28" fmla="*/ 36 w 92"/>
              <a:gd name="T29" fmla="*/ 25 h 92"/>
              <a:gd name="T30" fmla="*/ 48 w 92"/>
              <a:gd name="T31" fmla="*/ 24 h 92"/>
              <a:gd name="T32" fmla="*/ 60 w 92"/>
              <a:gd name="T33" fmla="*/ 25 h 92"/>
              <a:gd name="T34" fmla="*/ 73 w 92"/>
              <a:gd name="T35" fmla="*/ 20 h 92"/>
              <a:gd name="T36" fmla="*/ 74 w 92"/>
              <a:gd name="T37" fmla="*/ 33 h 92"/>
              <a:gd name="T38" fmla="*/ 79 w 92"/>
              <a:gd name="T39" fmla="*/ 46 h 92"/>
              <a:gd name="T40" fmla="*/ 57 w 92"/>
              <a:gd name="T41" fmla="*/ 70 h 92"/>
              <a:gd name="T42" fmla="*/ 60 w 92"/>
              <a:gd name="T43" fmla="*/ 79 h 92"/>
              <a:gd name="T44" fmla="*/ 60 w 92"/>
              <a:gd name="T45" fmla="*/ 92 h 92"/>
              <a:gd name="T46" fmla="*/ 60 w 92"/>
              <a:gd name="T47" fmla="*/ 92 h 92"/>
              <a:gd name="T48" fmla="*/ 92 w 92"/>
              <a:gd name="T49" fmla="*/ 92 h 92"/>
              <a:gd name="T50" fmla="*/ 92 w 92"/>
              <a:gd name="T51" fmla="*/ 0 h 92"/>
              <a:gd name="T52" fmla="*/ 0 w 92"/>
              <a:gd name="T5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 h="92">
                <a:moveTo>
                  <a:pt x="0" y="0"/>
                </a:moveTo>
                <a:cubicBezTo>
                  <a:pt x="0" y="92"/>
                  <a:pt x="0" y="92"/>
                  <a:pt x="0" y="92"/>
                </a:cubicBezTo>
                <a:cubicBezTo>
                  <a:pt x="36" y="92"/>
                  <a:pt x="36" y="92"/>
                  <a:pt x="36" y="92"/>
                </a:cubicBezTo>
                <a:cubicBezTo>
                  <a:pt x="36" y="92"/>
                  <a:pt x="36" y="92"/>
                  <a:pt x="36" y="92"/>
                </a:cubicBezTo>
                <a:cubicBezTo>
                  <a:pt x="36" y="91"/>
                  <a:pt x="36" y="88"/>
                  <a:pt x="36" y="84"/>
                </a:cubicBezTo>
                <a:cubicBezTo>
                  <a:pt x="23" y="86"/>
                  <a:pt x="20" y="77"/>
                  <a:pt x="20" y="77"/>
                </a:cubicBezTo>
                <a:cubicBezTo>
                  <a:pt x="18" y="72"/>
                  <a:pt x="15" y="70"/>
                  <a:pt x="15" y="70"/>
                </a:cubicBezTo>
                <a:cubicBezTo>
                  <a:pt x="10" y="67"/>
                  <a:pt x="15" y="67"/>
                  <a:pt x="15" y="67"/>
                </a:cubicBezTo>
                <a:cubicBezTo>
                  <a:pt x="20" y="67"/>
                  <a:pt x="22" y="72"/>
                  <a:pt x="22" y="72"/>
                </a:cubicBezTo>
                <a:cubicBezTo>
                  <a:pt x="27" y="79"/>
                  <a:pt x="34" y="77"/>
                  <a:pt x="36" y="76"/>
                </a:cubicBezTo>
                <a:cubicBezTo>
                  <a:pt x="37" y="73"/>
                  <a:pt x="38" y="71"/>
                  <a:pt x="39" y="70"/>
                </a:cubicBezTo>
                <a:cubicBezTo>
                  <a:pt x="29" y="68"/>
                  <a:pt x="18" y="64"/>
                  <a:pt x="18" y="46"/>
                </a:cubicBezTo>
                <a:cubicBezTo>
                  <a:pt x="18" y="41"/>
                  <a:pt x="19" y="36"/>
                  <a:pt x="23" y="33"/>
                </a:cubicBezTo>
                <a:cubicBezTo>
                  <a:pt x="22" y="32"/>
                  <a:pt x="20" y="27"/>
                  <a:pt x="23" y="20"/>
                </a:cubicBezTo>
                <a:cubicBezTo>
                  <a:pt x="23" y="20"/>
                  <a:pt x="27" y="19"/>
                  <a:pt x="36" y="25"/>
                </a:cubicBezTo>
                <a:cubicBezTo>
                  <a:pt x="40" y="24"/>
                  <a:pt x="44" y="24"/>
                  <a:pt x="48" y="24"/>
                </a:cubicBezTo>
                <a:cubicBezTo>
                  <a:pt x="52" y="24"/>
                  <a:pt x="56" y="24"/>
                  <a:pt x="60" y="25"/>
                </a:cubicBezTo>
                <a:cubicBezTo>
                  <a:pt x="69" y="19"/>
                  <a:pt x="73" y="20"/>
                  <a:pt x="73" y="20"/>
                </a:cubicBezTo>
                <a:cubicBezTo>
                  <a:pt x="76" y="27"/>
                  <a:pt x="74" y="32"/>
                  <a:pt x="74" y="33"/>
                </a:cubicBezTo>
                <a:cubicBezTo>
                  <a:pt x="77" y="36"/>
                  <a:pt x="79" y="41"/>
                  <a:pt x="79" y="46"/>
                </a:cubicBezTo>
                <a:cubicBezTo>
                  <a:pt x="79" y="64"/>
                  <a:pt x="68" y="68"/>
                  <a:pt x="57" y="70"/>
                </a:cubicBezTo>
                <a:cubicBezTo>
                  <a:pt x="59" y="71"/>
                  <a:pt x="60" y="74"/>
                  <a:pt x="60" y="79"/>
                </a:cubicBezTo>
                <a:cubicBezTo>
                  <a:pt x="60" y="85"/>
                  <a:pt x="60" y="90"/>
                  <a:pt x="60" y="92"/>
                </a:cubicBezTo>
                <a:cubicBezTo>
                  <a:pt x="60" y="92"/>
                  <a:pt x="60" y="92"/>
                  <a:pt x="60" y="92"/>
                </a:cubicBezTo>
                <a:cubicBezTo>
                  <a:pt x="92" y="92"/>
                  <a:pt x="92" y="92"/>
                  <a:pt x="92" y="92"/>
                </a:cubicBezTo>
                <a:cubicBezTo>
                  <a:pt x="92" y="0"/>
                  <a:pt x="92" y="0"/>
                  <a:pt x="92" y="0"/>
                </a:cubicBez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s-ES"/>
          </a:p>
        </p:txBody>
      </p:sp>
      <p:sp>
        <p:nvSpPr>
          <p:cNvPr id="25" name="Freeform 5"/>
          <p:cNvSpPr>
            <a:spLocks noEditPoints="1"/>
          </p:cNvSpPr>
          <p:nvPr userDrawn="1"/>
        </p:nvSpPr>
        <p:spPr bwMode="auto">
          <a:xfrm>
            <a:off x="3773776" y="6402824"/>
            <a:ext cx="234950" cy="244475"/>
          </a:xfrm>
          <a:custGeom>
            <a:avLst/>
            <a:gdLst>
              <a:gd name="T0" fmla="*/ 9 w 54"/>
              <a:gd name="T1" fmla="*/ 54 h 54"/>
              <a:gd name="T2" fmla="*/ 25 w 54"/>
              <a:gd name="T3" fmla="*/ 54 h 54"/>
              <a:gd name="T4" fmla="*/ 25 w 54"/>
              <a:gd name="T5" fmla="*/ 53 h 54"/>
              <a:gd name="T6" fmla="*/ 25 w 54"/>
              <a:gd name="T7" fmla="*/ 51 h 54"/>
              <a:gd name="T8" fmla="*/ 19 w 54"/>
              <a:gd name="T9" fmla="*/ 45 h 54"/>
              <a:gd name="T10" fmla="*/ 17 w 54"/>
              <a:gd name="T11" fmla="*/ 44 h 54"/>
              <a:gd name="T12" fmla="*/ 13 w 54"/>
              <a:gd name="T13" fmla="*/ 43 h 54"/>
              <a:gd name="T14" fmla="*/ 13 w 54"/>
              <a:gd name="T15" fmla="*/ 43 h 54"/>
              <a:gd name="T16" fmla="*/ 1 w 54"/>
              <a:gd name="T17" fmla="*/ 48 h 54"/>
              <a:gd name="T18" fmla="*/ 1 w 54"/>
              <a:gd name="T19" fmla="*/ 54 h 54"/>
              <a:gd name="T20" fmla="*/ 9 w 54"/>
              <a:gd name="T21" fmla="*/ 54 h 54"/>
              <a:gd name="T22" fmla="*/ 32 w 54"/>
              <a:gd name="T23" fmla="*/ 54 h 54"/>
              <a:gd name="T24" fmla="*/ 46 w 54"/>
              <a:gd name="T25" fmla="*/ 54 h 54"/>
              <a:gd name="T26" fmla="*/ 54 w 54"/>
              <a:gd name="T27" fmla="*/ 54 h 54"/>
              <a:gd name="T28" fmla="*/ 54 w 54"/>
              <a:gd name="T29" fmla="*/ 45 h 54"/>
              <a:gd name="T30" fmla="*/ 54 w 54"/>
              <a:gd name="T31" fmla="*/ 18 h 54"/>
              <a:gd name="T32" fmla="*/ 46 w 54"/>
              <a:gd name="T33" fmla="*/ 18 h 54"/>
              <a:gd name="T34" fmla="*/ 46 w 54"/>
              <a:gd name="T35" fmla="*/ 27 h 54"/>
              <a:gd name="T36" fmla="*/ 41 w 54"/>
              <a:gd name="T37" fmla="*/ 27 h 54"/>
              <a:gd name="T38" fmla="*/ 41 w 54"/>
              <a:gd name="T39" fmla="*/ 18 h 54"/>
              <a:gd name="T40" fmla="*/ 33 w 54"/>
              <a:gd name="T41" fmla="*/ 18 h 54"/>
              <a:gd name="T42" fmla="*/ 33 w 54"/>
              <a:gd name="T43" fmla="*/ 13 h 54"/>
              <a:gd name="T44" fmla="*/ 41 w 54"/>
              <a:gd name="T45" fmla="*/ 13 h 54"/>
              <a:gd name="T46" fmla="*/ 41 w 54"/>
              <a:gd name="T47" fmla="*/ 5 h 54"/>
              <a:gd name="T48" fmla="*/ 46 w 54"/>
              <a:gd name="T49" fmla="*/ 5 h 54"/>
              <a:gd name="T50" fmla="*/ 46 w 54"/>
              <a:gd name="T51" fmla="*/ 13 h 54"/>
              <a:gd name="T52" fmla="*/ 54 w 54"/>
              <a:gd name="T53" fmla="*/ 13 h 54"/>
              <a:gd name="T54" fmla="*/ 54 w 54"/>
              <a:gd name="T55" fmla="*/ 9 h 54"/>
              <a:gd name="T56" fmla="*/ 54 w 54"/>
              <a:gd name="T57" fmla="*/ 0 h 54"/>
              <a:gd name="T58" fmla="*/ 46 w 54"/>
              <a:gd name="T59" fmla="*/ 0 h 54"/>
              <a:gd name="T60" fmla="*/ 9 w 54"/>
              <a:gd name="T61" fmla="*/ 0 h 54"/>
              <a:gd name="T62" fmla="*/ 0 w 54"/>
              <a:gd name="T63" fmla="*/ 0 h 54"/>
              <a:gd name="T64" fmla="*/ 0 w 54"/>
              <a:gd name="T65" fmla="*/ 9 h 54"/>
              <a:gd name="T66" fmla="*/ 0 w 54"/>
              <a:gd name="T67" fmla="*/ 9 h 54"/>
              <a:gd name="T68" fmla="*/ 14 w 54"/>
              <a:gd name="T69" fmla="*/ 4 h 54"/>
              <a:gd name="T70" fmla="*/ 33 w 54"/>
              <a:gd name="T71" fmla="*/ 4 h 54"/>
              <a:gd name="T72" fmla="*/ 28 w 54"/>
              <a:gd name="T73" fmla="*/ 9 h 54"/>
              <a:gd name="T74" fmla="*/ 24 w 54"/>
              <a:gd name="T75" fmla="*/ 9 h 54"/>
              <a:gd name="T76" fmla="*/ 29 w 54"/>
              <a:gd name="T77" fmla="*/ 19 h 54"/>
              <a:gd name="T78" fmla="*/ 23 w 54"/>
              <a:gd name="T79" fmla="*/ 29 h 54"/>
              <a:gd name="T80" fmla="*/ 20 w 54"/>
              <a:gd name="T81" fmla="*/ 34 h 54"/>
              <a:gd name="T82" fmla="*/ 24 w 54"/>
              <a:gd name="T83" fmla="*/ 39 h 54"/>
              <a:gd name="T84" fmla="*/ 25 w 54"/>
              <a:gd name="T85" fmla="*/ 39 h 54"/>
              <a:gd name="T86" fmla="*/ 32 w 54"/>
              <a:gd name="T87" fmla="*/ 52 h 54"/>
              <a:gd name="T88" fmla="*/ 32 w 54"/>
              <a:gd name="T89" fmla="*/ 54 h 54"/>
              <a:gd name="T90" fmla="*/ 0 w 54"/>
              <a:gd name="T91" fmla="*/ 29 h 54"/>
              <a:gd name="T92" fmla="*/ 0 w 54"/>
              <a:gd name="T93" fmla="*/ 42 h 54"/>
              <a:gd name="T94" fmla="*/ 10 w 54"/>
              <a:gd name="T95" fmla="*/ 40 h 54"/>
              <a:gd name="T96" fmla="*/ 12 w 54"/>
              <a:gd name="T97" fmla="*/ 40 h 54"/>
              <a:gd name="T98" fmla="*/ 13 w 54"/>
              <a:gd name="T99" fmla="*/ 40 h 54"/>
              <a:gd name="T100" fmla="*/ 11 w 54"/>
              <a:gd name="T101" fmla="*/ 36 h 54"/>
              <a:gd name="T102" fmla="*/ 11 w 54"/>
              <a:gd name="T103" fmla="*/ 33 h 54"/>
              <a:gd name="T104" fmla="*/ 10 w 54"/>
              <a:gd name="T105" fmla="*/ 33 h 54"/>
              <a:gd name="T106" fmla="*/ 0 w 54"/>
              <a:gd name="T107" fmla="*/ 29 h 54"/>
              <a:gd name="T108" fmla="*/ 11 w 54"/>
              <a:gd name="T109" fmla="*/ 8 h 54"/>
              <a:gd name="T110" fmla="*/ 6 w 54"/>
              <a:gd name="T111" fmla="*/ 10 h 54"/>
              <a:gd name="T112" fmla="*/ 4 w 54"/>
              <a:gd name="T113" fmla="*/ 18 h 54"/>
              <a:gd name="T114" fmla="*/ 14 w 54"/>
              <a:gd name="T115" fmla="*/ 29 h 54"/>
              <a:gd name="T116" fmla="*/ 14 w 54"/>
              <a:gd name="T117" fmla="*/ 29 h 54"/>
              <a:gd name="T118" fmla="*/ 19 w 54"/>
              <a:gd name="T119" fmla="*/ 27 h 54"/>
              <a:gd name="T120" fmla="*/ 20 w 54"/>
              <a:gd name="T121" fmla="*/ 19 h 54"/>
              <a:gd name="T122" fmla="*/ 11 w 54"/>
              <a:gd name="T123"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 h="54">
                <a:moveTo>
                  <a:pt x="9" y="54"/>
                </a:moveTo>
                <a:cubicBezTo>
                  <a:pt x="25" y="54"/>
                  <a:pt x="25" y="54"/>
                  <a:pt x="25" y="54"/>
                </a:cubicBezTo>
                <a:cubicBezTo>
                  <a:pt x="25" y="54"/>
                  <a:pt x="25" y="53"/>
                  <a:pt x="25" y="53"/>
                </a:cubicBezTo>
                <a:cubicBezTo>
                  <a:pt x="25" y="52"/>
                  <a:pt x="25" y="51"/>
                  <a:pt x="25" y="51"/>
                </a:cubicBezTo>
                <a:cubicBezTo>
                  <a:pt x="25" y="48"/>
                  <a:pt x="22" y="47"/>
                  <a:pt x="19" y="45"/>
                </a:cubicBezTo>
                <a:cubicBezTo>
                  <a:pt x="17" y="44"/>
                  <a:pt x="17" y="44"/>
                  <a:pt x="17" y="44"/>
                </a:cubicBezTo>
                <a:cubicBezTo>
                  <a:pt x="16" y="43"/>
                  <a:pt x="14" y="43"/>
                  <a:pt x="13" y="43"/>
                </a:cubicBezTo>
                <a:cubicBezTo>
                  <a:pt x="13" y="43"/>
                  <a:pt x="13" y="43"/>
                  <a:pt x="13" y="43"/>
                </a:cubicBezTo>
                <a:cubicBezTo>
                  <a:pt x="8" y="43"/>
                  <a:pt x="3" y="45"/>
                  <a:pt x="1" y="48"/>
                </a:cubicBezTo>
                <a:cubicBezTo>
                  <a:pt x="1" y="54"/>
                  <a:pt x="1" y="54"/>
                  <a:pt x="1" y="54"/>
                </a:cubicBezTo>
                <a:lnTo>
                  <a:pt x="9" y="54"/>
                </a:lnTo>
                <a:close/>
                <a:moveTo>
                  <a:pt x="32" y="54"/>
                </a:moveTo>
                <a:cubicBezTo>
                  <a:pt x="46" y="54"/>
                  <a:pt x="46" y="54"/>
                  <a:pt x="46" y="54"/>
                </a:cubicBezTo>
                <a:cubicBezTo>
                  <a:pt x="54" y="54"/>
                  <a:pt x="54" y="54"/>
                  <a:pt x="54" y="54"/>
                </a:cubicBezTo>
                <a:cubicBezTo>
                  <a:pt x="54" y="45"/>
                  <a:pt x="54" y="45"/>
                  <a:pt x="54" y="45"/>
                </a:cubicBezTo>
                <a:cubicBezTo>
                  <a:pt x="54" y="18"/>
                  <a:pt x="54" y="18"/>
                  <a:pt x="54" y="18"/>
                </a:cubicBezTo>
                <a:cubicBezTo>
                  <a:pt x="46" y="18"/>
                  <a:pt x="46" y="18"/>
                  <a:pt x="46" y="18"/>
                </a:cubicBezTo>
                <a:cubicBezTo>
                  <a:pt x="46" y="27"/>
                  <a:pt x="46" y="27"/>
                  <a:pt x="46" y="27"/>
                </a:cubicBezTo>
                <a:cubicBezTo>
                  <a:pt x="41" y="27"/>
                  <a:pt x="41" y="27"/>
                  <a:pt x="41" y="27"/>
                </a:cubicBezTo>
                <a:cubicBezTo>
                  <a:pt x="41" y="18"/>
                  <a:pt x="41" y="18"/>
                  <a:pt x="41" y="18"/>
                </a:cubicBezTo>
                <a:cubicBezTo>
                  <a:pt x="33" y="18"/>
                  <a:pt x="33" y="18"/>
                  <a:pt x="33" y="18"/>
                </a:cubicBezTo>
                <a:cubicBezTo>
                  <a:pt x="33" y="13"/>
                  <a:pt x="33" y="13"/>
                  <a:pt x="33" y="13"/>
                </a:cubicBezTo>
                <a:cubicBezTo>
                  <a:pt x="41" y="13"/>
                  <a:pt x="41" y="13"/>
                  <a:pt x="41" y="13"/>
                </a:cubicBezTo>
                <a:cubicBezTo>
                  <a:pt x="41" y="5"/>
                  <a:pt x="41" y="5"/>
                  <a:pt x="41" y="5"/>
                </a:cubicBezTo>
                <a:cubicBezTo>
                  <a:pt x="46" y="5"/>
                  <a:pt x="46" y="5"/>
                  <a:pt x="46" y="5"/>
                </a:cubicBezTo>
                <a:cubicBezTo>
                  <a:pt x="46" y="13"/>
                  <a:pt x="46" y="13"/>
                  <a:pt x="46" y="13"/>
                </a:cubicBezTo>
                <a:cubicBezTo>
                  <a:pt x="54" y="13"/>
                  <a:pt x="54" y="13"/>
                  <a:pt x="54" y="13"/>
                </a:cubicBezTo>
                <a:cubicBezTo>
                  <a:pt x="54" y="9"/>
                  <a:pt x="54" y="9"/>
                  <a:pt x="54" y="9"/>
                </a:cubicBezTo>
                <a:cubicBezTo>
                  <a:pt x="54" y="0"/>
                  <a:pt x="54" y="0"/>
                  <a:pt x="54" y="0"/>
                </a:cubicBezTo>
                <a:cubicBezTo>
                  <a:pt x="46" y="0"/>
                  <a:pt x="46" y="0"/>
                  <a:pt x="46" y="0"/>
                </a:cubicBezTo>
                <a:cubicBezTo>
                  <a:pt x="9" y="0"/>
                  <a:pt x="9" y="0"/>
                  <a:pt x="9" y="0"/>
                </a:cubicBezTo>
                <a:cubicBezTo>
                  <a:pt x="0" y="0"/>
                  <a:pt x="0" y="0"/>
                  <a:pt x="0" y="0"/>
                </a:cubicBezTo>
                <a:cubicBezTo>
                  <a:pt x="0" y="9"/>
                  <a:pt x="0" y="9"/>
                  <a:pt x="0" y="9"/>
                </a:cubicBezTo>
                <a:cubicBezTo>
                  <a:pt x="0" y="9"/>
                  <a:pt x="0" y="9"/>
                  <a:pt x="0" y="9"/>
                </a:cubicBezTo>
                <a:cubicBezTo>
                  <a:pt x="4" y="6"/>
                  <a:pt x="8" y="4"/>
                  <a:pt x="14" y="4"/>
                </a:cubicBezTo>
                <a:cubicBezTo>
                  <a:pt x="33" y="4"/>
                  <a:pt x="33" y="4"/>
                  <a:pt x="33" y="4"/>
                </a:cubicBezTo>
                <a:cubicBezTo>
                  <a:pt x="28" y="9"/>
                  <a:pt x="28" y="9"/>
                  <a:pt x="28" y="9"/>
                </a:cubicBezTo>
                <a:cubicBezTo>
                  <a:pt x="24" y="9"/>
                  <a:pt x="24" y="9"/>
                  <a:pt x="24" y="9"/>
                </a:cubicBezTo>
                <a:cubicBezTo>
                  <a:pt x="27" y="11"/>
                  <a:pt x="29" y="15"/>
                  <a:pt x="29" y="19"/>
                </a:cubicBezTo>
                <a:cubicBezTo>
                  <a:pt x="29" y="23"/>
                  <a:pt x="27" y="26"/>
                  <a:pt x="23" y="29"/>
                </a:cubicBezTo>
                <a:cubicBezTo>
                  <a:pt x="20" y="31"/>
                  <a:pt x="20" y="32"/>
                  <a:pt x="20" y="34"/>
                </a:cubicBezTo>
                <a:cubicBezTo>
                  <a:pt x="20" y="35"/>
                  <a:pt x="23" y="38"/>
                  <a:pt x="24" y="39"/>
                </a:cubicBezTo>
                <a:cubicBezTo>
                  <a:pt x="25" y="39"/>
                  <a:pt x="25" y="39"/>
                  <a:pt x="25" y="39"/>
                </a:cubicBezTo>
                <a:cubicBezTo>
                  <a:pt x="31" y="44"/>
                  <a:pt x="32" y="47"/>
                  <a:pt x="32" y="52"/>
                </a:cubicBezTo>
                <a:cubicBezTo>
                  <a:pt x="32" y="53"/>
                  <a:pt x="32" y="53"/>
                  <a:pt x="32" y="54"/>
                </a:cubicBezTo>
                <a:moveTo>
                  <a:pt x="0" y="29"/>
                </a:moveTo>
                <a:cubicBezTo>
                  <a:pt x="0" y="42"/>
                  <a:pt x="0" y="42"/>
                  <a:pt x="0" y="42"/>
                </a:cubicBezTo>
                <a:cubicBezTo>
                  <a:pt x="3" y="41"/>
                  <a:pt x="7" y="40"/>
                  <a:pt x="10" y="40"/>
                </a:cubicBezTo>
                <a:cubicBezTo>
                  <a:pt x="12" y="40"/>
                  <a:pt x="12" y="40"/>
                  <a:pt x="12" y="40"/>
                </a:cubicBezTo>
                <a:cubicBezTo>
                  <a:pt x="13" y="40"/>
                  <a:pt x="13" y="40"/>
                  <a:pt x="13" y="40"/>
                </a:cubicBezTo>
                <a:cubicBezTo>
                  <a:pt x="12" y="39"/>
                  <a:pt x="11" y="38"/>
                  <a:pt x="11" y="36"/>
                </a:cubicBezTo>
                <a:cubicBezTo>
                  <a:pt x="11" y="35"/>
                  <a:pt x="11" y="34"/>
                  <a:pt x="11" y="33"/>
                </a:cubicBezTo>
                <a:cubicBezTo>
                  <a:pt x="10" y="33"/>
                  <a:pt x="10" y="33"/>
                  <a:pt x="10" y="33"/>
                </a:cubicBezTo>
                <a:cubicBezTo>
                  <a:pt x="6" y="33"/>
                  <a:pt x="3" y="31"/>
                  <a:pt x="0" y="29"/>
                </a:cubicBezTo>
                <a:moveTo>
                  <a:pt x="11" y="8"/>
                </a:moveTo>
                <a:cubicBezTo>
                  <a:pt x="9" y="8"/>
                  <a:pt x="7" y="9"/>
                  <a:pt x="6" y="10"/>
                </a:cubicBezTo>
                <a:cubicBezTo>
                  <a:pt x="4" y="12"/>
                  <a:pt x="3" y="15"/>
                  <a:pt x="4" y="18"/>
                </a:cubicBezTo>
                <a:cubicBezTo>
                  <a:pt x="5" y="24"/>
                  <a:pt x="9" y="29"/>
                  <a:pt x="14" y="29"/>
                </a:cubicBezTo>
                <a:cubicBezTo>
                  <a:pt x="14" y="29"/>
                  <a:pt x="14" y="29"/>
                  <a:pt x="14" y="29"/>
                </a:cubicBezTo>
                <a:cubicBezTo>
                  <a:pt x="16" y="29"/>
                  <a:pt x="18" y="28"/>
                  <a:pt x="19" y="27"/>
                </a:cubicBezTo>
                <a:cubicBezTo>
                  <a:pt x="20" y="25"/>
                  <a:pt x="21" y="23"/>
                  <a:pt x="20" y="19"/>
                </a:cubicBezTo>
                <a:cubicBezTo>
                  <a:pt x="20" y="13"/>
                  <a:pt x="15" y="8"/>
                  <a:pt x="11" y="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26" name="Freeform 6"/>
          <p:cNvSpPr>
            <a:spLocks/>
          </p:cNvSpPr>
          <p:nvPr userDrawn="1"/>
        </p:nvSpPr>
        <p:spPr bwMode="auto">
          <a:xfrm>
            <a:off x="4675476" y="6402824"/>
            <a:ext cx="234950" cy="244475"/>
          </a:xfrm>
          <a:custGeom>
            <a:avLst/>
            <a:gdLst>
              <a:gd name="T0" fmla="*/ 0 w 54"/>
              <a:gd name="T1" fmla="*/ 0 h 54"/>
              <a:gd name="T2" fmla="*/ 0 w 54"/>
              <a:gd name="T3" fmla="*/ 54 h 54"/>
              <a:gd name="T4" fmla="*/ 27 w 54"/>
              <a:gd name="T5" fmla="*/ 54 h 54"/>
              <a:gd name="T6" fmla="*/ 27 w 54"/>
              <a:gd name="T7" fmla="*/ 34 h 54"/>
              <a:gd name="T8" fmla="*/ 20 w 54"/>
              <a:gd name="T9" fmla="*/ 34 h 54"/>
              <a:gd name="T10" fmla="*/ 20 w 54"/>
              <a:gd name="T11" fmla="*/ 26 h 54"/>
              <a:gd name="T12" fmla="*/ 27 w 54"/>
              <a:gd name="T13" fmla="*/ 26 h 54"/>
              <a:gd name="T14" fmla="*/ 27 w 54"/>
              <a:gd name="T15" fmla="*/ 21 h 54"/>
              <a:gd name="T16" fmla="*/ 37 w 54"/>
              <a:gd name="T17" fmla="*/ 10 h 54"/>
              <a:gd name="T18" fmla="*/ 44 w 54"/>
              <a:gd name="T19" fmla="*/ 10 h 54"/>
              <a:gd name="T20" fmla="*/ 44 w 54"/>
              <a:gd name="T21" fmla="*/ 19 h 54"/>
              <a:gd name="T22" fmla="*/ 37 w 54"/>
              <a:gd name="T23" fmla="*/ 19 h 54"/>
              <a:gd name="T24" fmla="*/ 35 w 54"/>
              <a:gd name="T25" fmla="*/ 21 h 54"/>
              <a:gd name="T26" fmla="*/ 35 w 54"/>
              <a:gd name="T27" fmla="*/ 26 h 54"/>
              <a:gd name="T28" fmla="*/ 44 w 54"/>
              <a:gd name="T29" fmla="*/ 26 h 54"/>
              <a:gd name="T30" fmla="*/ 44 w 54"/>
              <a:gd name="T31" fmla="*/ 34 h 54"/>
              <a:gd name="T32" fmla="*/ 35 w 54"/>
              <a:gd name="T33" fmla="*/ 34 h 54"/>
              <a:gd name="T34" fmla="*/ 35 w 54"/>
              <a:gd name="T35" fmla="*/ 54 h 54"/>
              <a:gd name="T36" fmla="*/ 54 w 54"/>
              <a:gd name="T37" fmla="*/ 54 h 54"/>
              <a:gd name="T38" fmla="*/ 54 w 54"/>
              <a:gd name="T39" fmla="*/ 0 h 54"/>
              <a:gd name="T40" fmla="*/ 0 w 54"/>
              <a:gd name="T4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54">
                <a:moveTo>
                  <a:pt x="0" y="0"/>
                </a:moveTo>
                <a:cubicBezTo>
                  <a:pt x="0" y="54"/>
                  <a:pt x="0" y="54"/>
                  <a:pt x="0" y="54"/>
                </a:cubicBezTo>
                <a:cubicBezTo>
                  <a:pt x="27" y="54"/>
                  <a:pt x="27" y="54"/>
                  <a:pt x="27" y="54"/>
                </a:cubicBezTo>
                <a:cubicBezTo>
                  <a:pt x="27" y="34"/>
                  <a:pt x="27" y="34"/>
                  <a:pt x="27" y="34"/>
                </a:cubicBezTo>
                <a:cubicBezTo>
                  <a:pt x="20" y="34"/>
                  <a:pt x="20" y="34"/>
                  <a:pt x="20" y="34"/>
                </a:cubicBezTo>
                <a:cubicBezTo>
                  <a:pt x="20" y="26"/>
                  <a:pt x="20" y="26"/>
                  <a:pt x="20" y="26"/>
                </a:cubicBezTo>
                <a:cubicBezTo>
                  <a:pt x="27" y="26"/>
                  <a:pt x="27" y="26"/>
                  <a:pt x="27" y="26"/>
                </a:cubicBezTo>
                <a:cubicBezTo>
                  <a:pt x="27" y="21"/>
                  <a:pt x="27" y="21"/>
                  <a:pt x="27" y="21"/>
                </a:cubicBezTo>
                <a:cubicBezTo>
                  <a:pt x="27" y="15"/>
                  <a:pt x="31" y="10"/>
                  <a:pt x="37" y="10"/>
                </a:cubicBezTo>
                <a:cubicBezTo>
                  <a:pt x="44" y="10"/>
                  <a:pt x="44" y="10"/>
                  <a:pt x="44" y="10"/>
                </a:cubicBezTo>
                <a:cubicBezTo>
                  <a:pt x="44" y="19"/>
                  <a:pt x="44" y="19"/>
                  <a:pt x="44" y="19"/>
                </a:cubicBezTo>
                <a:cubicBezTo>
                  <a:pt x="37" y="19"/>
                  <a:pt x="37" y="19"/>
                  <a:pt x="37" y="19"/>
                </a:cubicBezTo>
                <a:cubicBezTo>
                  <a:pt x="36" y="19"/>
                  <a:pt x="35" y="20"/>
                  <a:pt x="35" y="21"/>
                </a:cubicBezTo>
                <a:cubicBezTo>
                  <a:pt x="35" y="26"/>
                  <a:pt x="35" y="26"/>
                  <a:pt x="35" y="26"/>
                </a:cubicBezTo>
                <a:cubicBezTo>
                  <a:pt x="44" y="26"/>
                  <a:pt x="44" y="26"/>
                  <a:pt x="44" y="26"/>
                </a:cubicBezTo>
                <a:cubicBezTo>
                  <a:pt x="44" y="34"/>
                  <a:pt x="44" y="34"/>
                  <a:pt x="44" y="34"/>
                </a:cubicBezTo>
                <a:cubicBezTo>
                  <a:pt x="35" y="34"/>
                  <a:pt x="35" y="34"/>
                  <a:pt x="35" y="34"/>
                </a:cubicBezTo>
                <a:cubicBezTo>
                  <a:pt x="35" y="54"/>
                  <a:pt x="35" y="54"/>
                  <a:pt x="35" y="54"/>
                </a:cubicBezTo>
                <a:cubicBezTo>
                  <a:pt x="54" y="54"/>
                  <a:pt x="54" y="54"/>
                  <a:pt x="54" y="54"/>
                </a:cubicBezTo>
                <a:cubicBezTo>
                  <a:pt x="54" y="0"/>
                  <a:pt x="54" y="0"/>
                  <a:pt x="54" y="0"/>
                </a:cubicBez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7"/>
          <p:cNvSpPr>
            <a:spLocks noEditPoints="1"/>
          </p:cNvSpPr>
          <p:nvPr userDrawn="1"/>
        </p:nvSpPr>
        <p:spPr bwMode="auto">
          <a:xfrm>
            <a:off x="4970751" y="6402824"/>
            <a:ext cx="236537"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28 w 54"/>
              <a:gd name="T11" fmla="*/ 36 h 54"/>
              <a:gd name="T12" fmla="*/ 37 w 54"/>
              <a:gd name="T13" fmla="*/ 36 h 54"/>
              <a:gd name="T14" fmla="*/ 41 w 54"/>
              <a:gd name="T15" fmla="*/ 40 h 54"/>
              <a:gd name="T16" fmla="*/ 37 w 54"/>
              <a:gd name="T17" fmla="*/ 44 h 54"/>
              <a:gd name="T18" fmla="*/ 27 w 54"/>
              <a:gd name="T19" fmla="*/ 44 h 54"/>
              <a:gd name="T20" fmla="*/ 14 w 54"/>
              <a:gd name="T21" fmla="*/ 30 h 54"/>
              <a:gd name="T22" fmla="*/ 14 w 54"/>
              <a:gd name="T23" fmla="*/ 15 h 54"/>
              <a:gd name="T24" fmla="*/ 18 w 54"/>
              <a:gd name="T25" fmla="*/ 11 h 54"/>
              <a:gd name="T26" fmla="*/ 22 w 54"/>
              <a:gd name="T27" fmla="*/ 15 h 54"/>
              <a:gd name="T28" fmla="*/ 22 w 54"/>
              <a:gd name="T29" fmla="*/ 19 h 54"/>
              <a:gd name="T30" fmla="*/ 37 w 54"/>
              <a:gd name="T31" fmla="*/ 19 h 54"/>
              <a:gd name="T32" fmla="*/ 41 w 54"/>
              <a:gd name="T33" fmla="*/ 23 h 54"/>
              <a:gd name="T34" fmla="*/ 37 w 54"/>
              <a:gd name="T35" fmla="*/ 28 h 54"/>
              <a:gd name="T36" fmla="*/ 22 w 54"/>
              <a:gd name="T37" fmla="*/ 28 h 54"/>
              <a:gd name="T38" fmla="*/ 22 w 54"/>
              <a:gd name="T39" fmla="*/ 30 h 54"/>
              <a:gd name="T40" fmla="*/ 28 w 54"/>
              <a:gd name="T41"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28" y="36"/>
                </a:moveTo>
                <a:cubicBezTo>
                  <a:pt x="37" y="36"/>
                  <a:pt x="37" y="36"/>
                  <a:pt x="37" y="36"/>
                </a:cubicBezTo>
                <a:cubicBezTo>
                  <a:pt x="39" y="36"/>
                  <a:pt x="41" y="38"/>
                  <a:pt x="41" y="40"/>
                </a:cubicBezTo>
                <a:cubicBezTo>
                  <a:pt x="41" y="43"/>
                  <a:pt x="39" y="44"/>
                  <a:pt x="37" y="44"/>
                </a:cubicBezTo>
                <a:cubicBezTo>
                  <a:pt x="27" y="44"/>
                  <a:pt x="27" y="44"/>
                  <a:pt x="27" y="44"/>
                </a:cubicBezTo>
                <a:cubicBezTo>
                  <a:pt x="20" y="44"/>
                  <a:pt x="14" y="38"/>
                  <a:pt x="14" y="30"/>
                </a:cubicBezTo>
                <a:cubicBezTo>
                  <a:pt x="14" y="15"/>
                  <a:pt x="14" y="15"/>
                  <a:pt x="14" y="15"/>
                </a:cubicBezTo>
                <a:cubicBezTo>
                  <a:pt x="14" y="12"/>
                  <a:pt x="16" y="11"/>
                  <a:pt x="18" y="11"/>
                </a:cubicBezTo>
                <a:cubicBezTo>
                  <a:pt x="20" y="11"/>
                  <a:pt x="22" y="12"/>
                  <a:pt x="22" y="15"/>
                </a:cubicBezTo>
                <a:cubicBezTo>
                  <a:pt x="22" y="19"/>
                  <a:pt x="22" y="19"/>
                  <a:pt x="22" y="19"/>
                </a:cubicBezTo>
                <a:cubicBezTo>
                  <a:pt x="37" y="19"/>
                  <a:pt x="37" y="19"/>
                  <a:pt x="37" y="19"/>
                </a:cubicBezTo>
                <a:cubicBezTo>
                  <a:pt x="39" y="19"/>
                  <a:pt x="41" y="21"/>
                  <a:pt x="41" y="23"/>
                </a:cubicBezTo>
                <a:cubicBezTo>
                  <a:pt x="41" y="26"/>
                  <a:pt x="39" y="28"/>
                  <a:pt x="37" y="28"/>
                </a:cubicBezTo>
                <a:cubicBezTo>
                  <a:pt x="22" y="28"/>
                  <a:pt x="22" y="28"/>
                  <a:pt x="22" y="28"/>
                </a:cubicBezTo>
                <a:cubicBezTo>
                  <a:pt x="22" y="30"/>
                  <a:pt x="22" y="30"/>
                  <a:pt x="22" y="30"/>
                </a:cubicBezTo>
                <a:cubicBezTo>
                  <a:pt x="22" y="33"/>
                  <a:pt x="25" y="36"/>
                  <a:pt x="28" y="36"/>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28" name="Freeform 8"/>
          <p:cNvSpPr>
            <a:spLocks noEditPoints="1"/>
          </p:cNvSpPr>
          <p:nvPr userDrawn="1"/>
        </p:nvSpPr>
        <p:spPr bwMode="auto">
          <a:xfrm>
            <a:off x="4073814" y="6402824"/>
            <a:ext cx="234950"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20 w 54"/>
              <a:gd name="T11" fmla="*/ 44 h 54"/>
              <a:gd name="T12" fmla="*/ 14 w 54"/>
              <a:gd name="T13" fmla="*/ 44 h 54"/>
              <a:gd name="T14" fmla="*/ 14 w 54"/>
              <a:gd name="T15" fmla="*/ 20 h 54"/>
              <a:gd name="T16" fmla="*/ 20 w 54"/>
              <a:gd name="T17" fmla="*/ 20 h 54"/>
              <a:gd name="T18" fmla="*/ 20 w 54"/>
              <a:gd name="T19" fmla="*/ 44 h 54"/>
              <a:gd name="T20" fmla="*/ 17 w 54"/>
              <a:gd name="T21" fmla="*/ 18 h 54"/>
              <a:gd name="T22" fmla="*/ 13 w 54"/>
              <a:gd name="T23" fmla="*/ 14 h 54"/>
              <a:gd name="T24" fmla="*/ 17 w 54"/>
              <a:gd name="T25" fmla="*/ 9 h 54"/>
              <a:gd name="T26" fmla="*/ 21 w 54"/>
              <a:gd name="T27" fmla="*/ 14 h 54"/>
              <a:gd name="T28" fmla="*/ 17 w 54"/>
              <a:gd name="T29" fmla="*/ 18 h 54"/>
              <a:gd name="T30" fmla="*/ 44 w 54"/>
              <a:gd name="T31" fmla="*/ 44 h 54"/>
              <a:gd name="T32" fmla="*/ 37 w 54"/>
              <a:gd name="T33" fmla="*/ 44 h 54"/>
              <a:gd name="T34" fmla="*/ 37 w 54"/>
              <a:gd name="T35" fmla="*/ 30 h 54"/>
              <a:gd name="T36" fmla="*/ 36 w 54"/>
              <a:gd name="T37" fmla="*/ 28 h 54"/>
              <a:gd name="T38" fmla="*/ 33 w 54"/>
              <a:gd name="T39" fmla="*/ 28 h 54"/>
              <a:gd name="T40" fmla="*/ 31 w 54"/>
              <a:gd name="T41" fmla="*/ 29 h 54"/>
              <a:gd name="T42" fmla="*/ 31 w 54"/>
              <a:gd name="T43" fmla="*/ 44 h 54"/>
              <a:gd name="T44" fmla="*/ 24 w 54"/>
              <a:gd name="T45" fmla="*/ 44 h 54"/>
              <a:gd name="T46" fmla="*/ 24 w 54"/>
              <a:gd name="T47" fmla="*/ 20 h 54"/>
              <a:gd name="T48" fmla="*/ 31 w 54"/>
              <a:gd name="T49" fmla="*/ 20 h 54"/>
              <a:gd name="T50" fmla="*/ 31 w 54"/>
              <a:gd name="T51" fmla="*/ 21 h 54"/>
              <a:gd name="T52" fmla="*/ 40 w 54"/>
              <a:gd name="T53" fmla="*/ 22 h 54"/>
              <a:gd name="T54" fmla="*/ 44 w 54"/>
              <a:gd name="T55" fmla="*/ 30 h 54"/>
              <a:gd name="T56" fmla="*/ 44 w 54"/>
              <a:gd name="T57"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20" y="44"/>
                </a:moveTo>
                <a:cubicBezTo>
                  <a:pt x="14" y="44"/>
                  <a:pt x="14" y="44"/>
                  <a:pt x="14" y="44"/>
                </a:cubicBezTo>
                <a:cubicBezTo>
                  <a:pt x="14" y="20"/>
                  <a:pt x="14" y="20"/>
                  <a:pt x="14" y="20"/>
                </a:cubicBezTo>
                <a:cubicBezTo>
                  <a:pt x="20" y="20"/>
                  <a:pt x="20" y="20"/>
                  <a:pt x="20" y="20"/>
                </a:cubicBezTo>
                <a:lnTo>
                  <a:pt x="20" y="44"/>
                </a:lnTo>
                <a:close/>
                <a:moveTo>
                  <a:pt x="17" y="18"/>
                </a:moveTo>
                <a:cubicBezTo>
                  <a:pt x="15" y="18"/>
                  <a:pt x="13" y="16"/>
                  <a:pt x="13" y="14"/>
                </a:cubicBezTo>
                <a:cubicBezTo>
                  <a:pt x="13" y="11"/>
                  <a:pt x="15" y="9"/>
                  <a:pt x="17" y="9"/>
                </a:cubicBezTo>
                <a:cubicBezTo>
                  <a:pt x="19" y="9"/>
                  <a:pt x="21" y="11"/>
                  <a:pt x="21" y="14"/>
                </a:cubicBezTo>
                <a:cubicBezTo>
                  <a:pt x="21" y="16"/>
                  <a:pt x="19" y="18"/>
                  <a:pt x="17" y="18"/>
                </a:cubicBezTo>
                <a:moveTo>
                  <a:pt x="44" y="44"/>
                </a:moveTo>
                <a:cubicBezTo>
                  <a:pt x="37" y="44"/>
                  <a:pt x="37" y="44"/>
                  <a:pt x="37" y="44"/>
                </a:cubicBezTo>
                <a:cubicBezTo>
                  <a:pt x="37" y="30"/>
                  <a:pt x="37" y="30"/>
                  <a:pt x="37" y="30"/>
                </a:cubicBezTo>
                <a:cubicBezTo>
                  <a:pt x="37" y="29"/>
                  <a:pt x="37" y="28"/>
                  <a:pt x="36" y="28"/>
                </a:cubicBezTo>
                <a:cubicBezTo>
                  <a:pt x="36" y="27"/>
                  <a:pt x="34" y="27"/>
                  <a:pt x="33" y="28"/>
                </a:cubicBezTo>
                <a:cubicBezTo>
                  <a:pt x="31" y="29"/>
                  <a:pt x="31" y="29"/>
                  <a:pt x="31" y="29"/>
                </a:cubicBezTo>
                <a:cubicBezTo>
                  <a:pt x="31" y="44"/>
                  <a:pt x="31" y="44"/>
                  <a:pt x="31" y="44"/>
                </a:cubicBezTo>
                <a:cubicBezTo>
                  <a:pt x="24" y="44"/>
                  <a:pt x="24" y="44"/>
                  <a:pt x="24" y="44"/>
                </a:cubicBezTo>
                <a:cubicBezTo>
                  <a:pt x="24" y="20"/>
                  <a:pt x="24" y="20"/>
                  <a:pt x="24" y="20"/>
                </a:cubicBezTo>
                <a:cubicBezTo>
                  <a:pt x="31" y="20"/>
                  <a:pt x="31" y="20"/>
                  <a:pt x="31" y="20"/>
                </a:cubicBezTo>
                <a:cubicBezTo>
                  <a:pt x="31" y="21"/>
                  <a:pt x="31" y="21"/>
                  <a:pt x="31" y="21"/>
                </a:cubicBezTo>
                <a:cubicBezTo>
                  <a:pt x="33" y="20"/>
                  <a:pt x="37" y="20"/>
                  <a:pt x="40" y="22"/>
                </a:cubicBezTo>
                <a:cubicBezTo>
                  <a:pt x="42" y="23"/>
                  <a:pt x="44" y="27"/>
                  <a:pt x="44" y="30"/>
                </a:cubicBezTo>
                <a:lnTo>
                  <a:pt x="44" y="4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29" name="Freeform 9"/>
          <p:cNvSpPr>
            <a:spLocks noEditPoints="1"/>
          </p:cNvSpPr>
          <p:nvPr userDrawn="1"/>
        </p:nvSpPr>
        <p:spPr bwMode="auto">
          <a:xfrm>
            <a:off x="5572414" y="6402824"/>
            <a:ext cx="234950"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38 w 54"/>
              <a:gd name="T11" fmla="*/ 35 h 54"/>
              <a:gd name="T12" fmla="*/ 26 w 54"/>
              <a:gd name="T13" fmla="*/ 36 h 54"/>
              <a:gd name="T14" fmla="*/ 24 w 54"/>
              <a:gd name="T15" fmla="*/ 35 h 54"/>
              <a:gd name="T16" fmla="*/ 20 w 54"/>
              <a:gd name="T17" fmla="*/ 47 h 54"/>
              <a:gd name="T18" fmla="*/ 18 w 54"/>
              <a:gd name="T19" fmla="*/ 47 h 54"/>
              <a:gd name="T20" fmla="*/ 18 w 54"/>
              <a:gd name="T21" fmla="*/ 47 h 54"/>
              <a:gd name="T22" fmla="*/ 18 w 54"/>
              <a:gd name="T23" fmla="*/ 41 h 54"/>
              <a:gd name="T24" fmla="*/ 21 w 54"/>
              <a:gd name="T25" fmla="*/ 27 h 54"/>
              <a:gd name="T26" fmla="*/ 20 w 54"/>
              <a:gd name="T27" fmla="*/ 22 h 54"/>
              <a:gd name="T28" fmla="*/ 28 w 54"/>
              <a:gd name="T29" fmla="*/ 19 h 54"/>
              <a:gd name="T30" fmla="*/ 27 w 54"/>
              <a:gd name="T31" fmla="*/ 33 h 54"/>
              <a:gd name="T32" fmla="*/ 31 w 54"/>
              <a:gd name="T33" fmla="*/ 34 h 54"/>
              <a:gd name="T34" fmla="*/ 33 w 54"/>
              <a:gd name="T35" fmla="*/ 13 h 54"/>
              <a:gd name="T36" fmla="*/ 16 w 54"/>
              <a:gd name="T37" fmla="*/ 24 h 54"/>
              <a:gd name="T38" fmla="*/ 17 w 54"/>
              <a:gd name="T39" fmla="*/ 32 h 54"/>
              <a:gd name="T40" fmla="*/ 11 w 54"/>
              <a:gd name="T41" fmla="*/ 23 h 54"/>
              <a:gd name="T42" fmla="*/ 30 w 54"/>
              <a:gd name="T43" fmla="*/ 8 h 54"/>
              <a:gd name="T44" fmla="*/ 43 w 54"/>
              <a:gd name="T45" fmla="*/ 20 h 54"/>
              <a:gd name="T46" fmla="*/ 38 w 54"/>
              <a:gd name="T4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38" y="35"/>
                </a:moveTo>
                <a:cubicBezTo>
                  <a:pt x="35" y="37"/>
                  <a:pt x="29" y="39"/>
                  <a:pt x="26" y="36"/>
                </a:cubicBezTo>
                <a:cubicBezTo>
                  <a:pt x="25" y="36"/>
                  <a:pt x="25" y="35"/>
                  <a:pt x="24" y="35"/>
                </a:cubicBezTo>
                <a:cubicBezTo>
                  <a:pt x="23" y="39"/>
                  <a:pt x="22" y="44"/>
                  <a:pt x="20" y="47"/>
                </a:cubicBezTo>
                <a:cubicBezTo>
                  <a:pt x="18" y="47"/>
                  <a:pt x="18" y="47"/>
                  <a:pt x="18" y="47"/>
                </a:cubicBezTo>
                <a:cubicBezTo>
                  <a:pt x="18" y="47"/>
                  <a:pt x="18" y="47"/>
                  <a:pt x="18" y="47"/>
                </a:cubicBezTo>
                <a:cubicBezTo>
                  <a:pt x="17" y="45"/>
                  <a:pt x="18" y="42"/>
                  <a:pt x="18" y="41"/>
                </a:cubicBezTo>
                <a:cubicBezTo>
                  <a:pt x="18" y="37"/>
                  <a:pt x="21" y="31"/>
                  <a:pt x="21" y="27"/>
                </a:cubicBezTo>
                <a:cubicBezTo>
                  <a:pt x="21" y="26"/>
                  <a:pt x="20" y="24"/>
                  <a:pt x="20" y="22"/>
                </a:cubicBezTo>
                <a:cubicBezTo>
                  <a:pt x="21" y="18"/>
                  <a:pt x="26" y="15"/>
                  <a:pt x="28" y="19"/>
                </a:cubicBezTo>
                <a:cubicBezTo>
                  <a:pt x="30" y="24"/>
                  <a:pt x="23" y="29"/>
                  <a:pt x="27" y="33"/>
                </a:cubicBezTo>
                <a:cubicBezTo>
                  <a:pt x="27" y="33"/>
                  <a:pt x="29" y="34"/>
                  <a:pt x="31" y="34"/>
                </a:cubicBezTo>
                <a:cubicBezTo>
                  <a:pt x="38" y="32"/>
                  <a:pt x="39" y="17"/>
                  <a:pt x="33" y="13"/>
                </a:cubicBezTo>
                <a:cubicBezTo>
                  <a:pt x="24" y="8"/>
                  <a:pt x="15" y="16"/>
                  <a:pt x="16" y="24"/>
                </a:cubicBezTo>
                <a:cubicBezTo>
                  <a:pt x="16" y="27"/>
                  <a:pt x="19" y="29"/>
                  <a:pt x="17" y="32"/>
                </a:cubicBezTo>
                <a:cubicBezTo>
                  <a:pt x="13" y="30"/>
                  <a:pt x="11" y="27"/>
                  <a:pt x="11" y="23"/>
                </a:cubicBezTo>
                <a:cubicBezTo>
                  <a:pt x="11" y="13"/>
                  <a:pt x="20" y="7"/>
                  <a:pt x="30" y="8"/>
                </a:cubicBezTo>
                <a:cubicBezTo>
                  <a:pt x="37" y="9"/>
                  <a:pt x="42" y="14"/>
                  <a:pt x="43" y="20"/>
                </a:cubicBezTo>
                <a:cubicBezTo>
                  <a:pt x="43" y="25"/>
                  <a:pt x="41" y="32"/>
                  <a:pt x="38" y="35"/>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30" name="Freeform 10"/>
          <p:cNvSpPr>
            <a:spLocks noEditPoints="1"/>
          </p:cNvSpPr>
          <p:nvPr userDrawn="1"/>
        </p:nvSpPr>
        <p:spPr bwMode="auto">
          <a:xfrm>
            <a:off x="5272376" y="6402824"/>
            <a:ext cx="234950"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15 w 54"/>
              <a:gd name="T11" fmla="*/ 44 h 54"/>
              <a:gd name="T12" fmla="*/ 10 w 54"/>
              <a:gd name="T13" fmla="*/ 40 h 54"/>
              <a:gd name="T14" fmla="*/ 15 w 54"/>
              <a:gd name="T15" fmla="*/ 36 h 54"/>
              <a:gd name="T16" fmla="*/ 19 w 54"/>
              <a:gd name="T17" fmla="*/ 40 h 54"/>
              <a:gd name="T18" fmla="*/ 15 w 54"/>
              <a:gd name="T19" fmla="*/ 44 h 54"/>
              <a:gd name="T20" fmla="*/ 26 w 54"/>
              <a:gd name="T21" fmla="*/ 44 h 54"/>
              <a:gd name="T22" fmla="*/ 21 w 54"/>
              <a:gd name="T23" fmla="*/ 34 h 54"/>
              <a:gd name="T24" fmla="*/ 10 w 54"/>
              <a:gd name="T25" fmla="*/ 29 h 54"/>
              <a:gd name="T26" fmla="*/ 10 w 54"/>
              <a:gd name="T27" fmla="*/ 23 h 54"/>
              <a:gd name="T28" fmla="*/ 31 w 54"/>
              <a:gd name="T29" fmla="*/ 44 h 54"/>
              <a:gd name="T30" fmla="*/ 26 w 54"/>
              <a:gd name="T31" fmla="*/ 44 h 54"/>
              <a:gd name="T32" fmla="*/ 37 w 54"/>
              <a:gd name="T33" fmla="*/ 44 h 54"/>
              <a:gd name="T34" fmla="*/ 10 w 54"/>
              <a:gd name="T35" fmla="*/ 18 h 54"/>
              <a:gd name="T36" fmla="*/ 10 w 54"/>
              <a:gd name="T37" fmla="*/ 12 h 54"/>
              <a:gd name="T38" fmla="*/ 42 w 54"/>
              <a:gd name="T39" fmla="*/ 44 h 54"/>
              <a:gd name="T40" fmla="*/ 37 w 54"/>
              <a:gd name="T41"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15" y="44"/>
                </a:moveTo>
                <a:cubicBezTo>
                  <a:pt x="12" y="44"/>
                  <a:pt x="10" y="43"/>
                  <a:pt x="10" y="40"/>
                </a:cubicBezTo>
                <a:cubicBezTo>
                  <a:pt x="10" y="38"/>
                  <a:pt x="12" y="36"/>
                  <a:pt x="15" y="36"/>
                </a:cubicBezTo>
                <a:cubicBezTo>
                  <a:pt x="17" y="36"/>
                  <a:pt x="19" y="38"/>
                  <a:pt x="19" y="40"/>
                </a:cubicBezTo>
                <a:cubicBezTo>
                  <a:pt x="19" y="43"/>
                  <a:pt x="17" y="44"/>
                  <a:pt x="15" y="44"/>
                </a:cubicBezTo>
                <a:moveTo>
                  <a:pt x="26" y="44"/>
                </a:moveTo>
                <a:cubicBezTo>
                  <a:pt x="26" y="42"/>
                  <a:pt x="24" y="37"/>
                  <a:pt x="21" y="34"/>
                </a:cubicBezTo>
                <a:cubicBezTo>
                  <a:pt x="18" y="31"/>
                  <a:pt x="13" y="29"/>
                  <a:pt x="10" y="29"/>
                </a:cubicBezTo>
                <a:cubicBezTo>
                  <a:pt x="10" y="23"/>
                  <a:pt x="10" y="23"/>
                  <a:pt x="10" y="23"/>
                </a:cubicBezTo>
                <a:cubicBezTo>
                  <a:pt x="22" y="23"/>
                  <a:pt x="31" y="33"/>
                  <a:pt x="31" y="44"/>
                </a:cubicBezTo>
                <a:lnTo>
                  <a:pt x="26" y="44"/>
                </a:lnTo>
                <a:close/>
                <a:moveTo>
                  <a:pt x="37" y="44"/>
                </a:moveTo>
                <a:cubicBezTo>
                  <a:pt x="37" y="30"/>
                  <a:pt x="25" y="18"/>
                  <a:pt x="10" y="18"/>
                </a:cubicBezTo>
                <a:cubicBezTo>
                  <a:pt x="10" y="12"/>
                  <a:pt x="10" y="12"/>
                  <a:pt x="10" y="12"/>
                </a:cubicBezTo>
                <a:cubicBezTo>
                  <a:pt x="28" y="12"/>
                  <a:pt x="42" y="27"/>
                  <a:pt x="42" y="44"/>
                </a:cubicBezTo>
                <a:lnTo>
                  <a:pt x="37" y="4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31" name="Freeform 11"/>
          <p:cNvSpPr>
            <a:spLocks noEditPoints="1"/>
          </p:cNvSpPr>
          <p:nvPr userDrawn="1"/>
        </p:nvSpPr>
        <p:spPr bwMode="auto">
          <a:xfrm>
            <a:off x="4373851" y="6402824"/>
            <a:ext cx="236537" cy="244475"/>
          </a:xfrm>
          <a:custGeom>
            <a:avLst/>
            <a:gdLst>
              <a:gd name="T0" fmla="*/ 0 w 149"/>
              <a:gd name="T1" fmla="*/ 154 h 154"/>
              <a:gd name="T2" fmla="*/ 149 w 149"/>
              <a:gd name="T3" fmla="*/ 154 h 154"/>
              <a:gd name="T4" fmla="*/ 149 w 149"/>
              <a:gd name="T5" fmla="*/ 0 h 154"/>
              <a:gd name="T6" fmla="*/ 0 w 149"/>
              <a:gd name="T7" fmla="*/ 0 h 154"/>
              <a:gd name="T8" fmla="*/ 0 w 149"/>
              <a:gd name="T9" fmla="*/ 154 h 154"/>
              <a:gd name="T10" fmla="*/ 42 w 149"/>
              <a:gd name="T11" fmla="*/ 122 h 154"/>
              <a:gd name="T12" fmla="*/ 42 w 149"/>
              <a:gd name="T13" fmla="*/ 34 h 154"/>
              <a:gd name="T14" fmla="*/ 105 w 149"/>
              <a:gd name="T15" fmla="*/ 80 h 154"/>
              <a:gd name="T16" fmla="*/ 42 w 149"/>
              <a:gd name="T17" fmla="*/ 12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54">
                <a:moveTo>
                  <a:pt x="0" y="154"/>
                </a:moveTo>
                <a:lnTo>
                  <a:pt x="149" y="154"/>
                </a:lnTo>
                <a:lnTo>
                  <a:pt x="149" y="0"/>
                </a:lnTo>
                <a:lnTo>
                  <a:pt x="0" y="0"/>
                </a:lnTo>
                <a:lnTo>
                  <a:pt x="0" y="154"/>
                </a:lnTo>
                <a:close/>
                <a:moveTo>
                  <a:pt x="42" y="122"/>
                </a:moveTo>
                <a:lnTo>
                  <a:pt x="42" y="34"/>
                </a:lnTo>
                <a:lnTo>
                  <a:pt x="105" y="80"/>
                </a:lnTo>
                <a:lnTo>
                  <a:pt x="42" y="1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9869397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ank you slide ll">
    <p:bg>
      <p:bgPr>
        <a:solidFill>
          <a:schemeClr val="tx2"/>
        </a:solidFill>
        <a:effectLst/>
      </p:bgPr>
    </p:bg>
    <p:spTree>
      <p:nvGrpSpPr>
        <p:cNvPr id="1" name=""/>
        <p:cNvGrpSpPr/>
        <p:nvPr/>
      </p:nvGrpSpPr>
      <p:grpSpPr>
        <a:xfrm>
          <a:off x="0" y="0"/>
          <a:ext cx="0" cy="0"/>
          <a:chOff x="0" y="0"/>
          <a:chExt cx="0" cy="0"/>
        </a:xfrm>
      </p:grpSpPr>
      <p:sp>
        <p:nvSpPr>
          <p:cNvPr id="15" name="Rectangle 14"/>
          <p:cNvSpPr/>
          <p:nvPr userDrawn="1"/>
        </p:nvSpPr>
        <p:spPr>
          <a:xfrm>
            <a:off x="0" y="0"/>
            <a:ext cx="12192000" cy="6858000"/>
          </a:xfrm>
          <a:prstGeom prst="rect">
            <a:avLst/>
          </a:prstGeom>
          <a:gradFill>
            <a:gsLst>
              <a:gs pos="0">
                <a:schemeClr val="accent1"/>
              </a:gs>
              <a:gs pos="100000">
                <a:schemeClr val="accent2"/>
              </a:gs>
            </a:gsLst>
            <a:lin ang="5400000" scaled="1"/>
          </a:gradFill>
          <a:ln>
            <a:noFill/>
          </a:ln>
        </p:spPr>
        <p:txBody>
          <a:bodyPr vert="horz" wrap="square" lIns="189000" tIns="378000" rIns="108000" bIns="34290" numCol="1" anchor="ctr" anchorCtr="0" compatLnSpc="1">
            <a:prstTxWarp prst="textNoShape">
              <a:avLst/>
            </a:prstTxWarp>
          </a:bodyPr>
          <a:lstStyle/>
          <a:p>
            <a:pPr lvl="0" algn="ctr">
              <a:lnSpc>
                <a:spcPts val="3075"/>
              </a:lnSpc>
            </a:pPr>
            <a:endParaRPr lang="es-ES" sz="3300">
              <a:solidFill>
                <a:schemeClr val="bg1"/>
              </a:solidFill>
              <a:latin typeface="+mj-lt"/>
            </a:endParaRPr>
          </a:p>
        </p:txBody>
      </p:sp>
      <p:sp>
        <p:nvSpPr>
          <p:cNvPr id="3" name="CuadroTexto 2"/>
          <p:cNvSpPr txBox="1"/>
          <p:nvPr userDrawn="1"/>
        </p:nvSpPr>
        <p:spPr>
          <a:xfrm>
            <a:off x="-221371" y="652449"/>
            <a:ext cx="184731" cy="300082"/>
          </a:xfrm>
          <a:prstGeom prst="rect">
            <a:avLst/>
          </a:prstGeom>
          <a:noFill/>
        </p:spPr>
        <p:txBody>
          <a:bodyPr wrap="none" rtlCol="0">
            <a:spAutoFit/>
          </a:bodyPr>
          <a:lstStyle/>
          <a:p>
            <a:endParaRPr lang="es-ES" sz="1350"/>
          </a:p>
        </p:txBody>
      </p:sp>
      <p:cxnSp>
        <p:nvCxnSpPr>
          <p:cNvPr id="31" name="Straight Connector 11"/>
          <p:cNvCxnSpPr/>
          <p:nvPr userDrawn="1"/>
        </p:nvCxnSpPr>
        <p:spPr>
          <a:xfrm>
            <a:off x="1928477" y="6283948"/>
            <a:ext cx="0" cy="4308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85000"/>
                  </a:schemeClr>
                </a:solidFill>
                <a:latin typeface="+mj-lt"/>
              </a:defRPr>
            </a:lvl1pPr>
          </a:lstStyle>
          <a:p>
            <a:r>
              <a:rPr lang="en-GB" noProof="0"/>
              <a:t>© Amadeus IT Group and its affiliates and subsidiaries</a:t>
            </a:r>
          </a:p>
        </p:txBody>
      </p:sp>
      <p:sp>
        <p:nvSpPr>
          <p:cNvPr id="4" name="AutoShape 3"/>
          <p:cNvSpPr>
            <a:spLocks noChangeAspect="1" noChangeArrowheads="1" noTextEdit="1"/>
          </p:cNvSpPr>
          <p:nvPr userDrawn="1"/>
        </p:nvSpPr>
        <p:spPr bwMode="auto">
          <a:xfrm>
            <a:off x="2259404" y="6348849"/>
            <a:ext cx="4582583"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6" name="Text Placeholder 23"/>
          <p:cNvSpPr>
            <a:spLocks noGrp="1"/>
          </p:cNvSpPr>
          <p:nvPr>
            <p:ph type="body" sz="quarter" idx="39" hasCustomPrompt="1"/>
          </p:nvPr>
        </p:nvSpPr>
        <p:spPr>
          <a:xfrm>
            <a:off x="2496866" y="6318158"/>
            <a:ext cx="1602489" cy="178471"/>
          </a:xfrm>
          <a:prstGeom prst="rect">
            <a:avLst/>
          </a:prstGeom>
        </p:spPr>
        <p:txBody>
          <a:bodyPr>
            <a:noAutofit/>
          </a:bodyPr>
          <a:lstStyle>
            <a:lvl1pPr marL="0" indent="0" algn="l">
              <a:lnSpc>
                <a:spcPct val="100000"/>
              </a:lnSpc>
              <a:buNone/>
              <a:defRPr lang="en-GB" sz="900" i="1" kern="1200" noProof="0" dirty="0" smtClean="0">
                <a:solidFill>
                  <a:schemeClr val="bg1"/>
                </a:solidFill>
                <a:latin typeface="+mj-lt"/>
                <a:ea typeface="+mn-ea"/>
                <a:cs typeface="+mn-cs"/>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GB" noProof="0"/>
              <a:t>You can follow us on:</a:t>
            </a:r>
            <a:br>
              <a:rPr lang="en-GB" noProof="0"/>
            </a:br>
            <a:endParaRPr lang="en-GB" noProof="0"/>
          </a:p>
        </p:txBody>
      </p:sp>
      <p:sp>
        <p:nvSpPr>
          <p:cNvPr id="57" name="Text Placeholder 23"/>
          <p:cNvSpPr>
            <a:spLocks noGrp="1"/>
          </p:cNvSpPr>
          <p:nvPr>
            <p:ph type="body" sz="quarter" idx="40" hasCustomPrompt="1"/>
          </p:nvPr>
        </p:nvSpPr>
        <p:spPr>
          <a:xfrm>
            <a:off x="2052626" y="6519209"/>
            <a:ext cx="2154941" cy="226801"/>
          </a:xfrm>
          <a:prstGeom prst="rect">
            <a:avLst/>
          </a:prstGeom>
        </p:spPr>
        <p:txBody>
          <a:bodyPr anchor="b">
            <a:noAutofit/>
          </a:bodyPr>
          <a:lstStyle>
            <a:lvl1pPr marL="0" indent="0" algn="l">
              <a:lnSpc>
                <a:spcPct val="100000"/>
              </a:lnSpc>
              <a:buNone/>
              <a:defRPr lang="en-GB" sz="1600" i="0" kern="1200" noProof="0" dirty="0" smtClean="0">
                <a:solidFill>
                  <a:schemeClr val="bg1"/>
                </a:solidFill>
                <a:latin typeface="+mj-lt"/>
                <a:ea typeface="+mn-ea"/>
                <a:cs typeface="+mn-cs"/>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GB" noProof="0" err="1"/>
              <a:t>AmadeusITgroup</a:t>
            </a:r>
            <a:endParaRPr lang="en-GB" noProof="0"/>
          </a:p>
        </p:txBody>
      </p:sp>
      <p:sp>
        <p:nvSpPr>
          <p:cNvPr id="58" name="Text Placeholder 23"/>
          <p:cNvSpPr>
            <a:spLocks noGrp="1"/>
          </p:cNvSpPr>
          <p:nvPr>
            <p:ph type="body" sz="quarter" idx="38" hasCustomPrompt="1"/>
          </p:nvPr>
        </p:nvSpPr>
        <p:spPr>
          <a:xfrm>
            <a:off x="376389" y="6298613"/>
            <a:ext cx="1764284" cy="390246"/>
          </a:xfrm>
          <a:prstGeom prst="rect">
            <a:avLst/>
          </a:prstGeom>
        </p:spPr>
        <p:txBody>
          <a:bodyPr>
            <a:noAutofit/>
          </a:bodyPr>
          <a:lstStyle>
            <a:lvl1pPr marL="0" indent="0" algn="l">
              <a:lnSpc>
                <a:spcPct val="100000"/>
              </a:lnSpc>
              <a:buNone/>
              <a:defRPr lang="en-GB" sz="1100" kern="1200" noProof="0" dirty="0" smtClean="0">
                <a:solidFill>
                  <a:schemeClr val="bg1"/>
                </a:solidFill>
                <a:latin typeface="+mj-lt"/>
                <a:ea typeface="+mn-ea"/>
                <a:cs typeface="+mn-cs"/>
              </a:defRPr>
            </a:lvl1pPr>
            <a:lvl2pPr marL="342875" indent="0">
              <a:buNone/>
              <a:defRPr sz="1200">
                <a:solidFill>
                  <a:srgbClr val="454545"/>
                </a:solidFill>
                <a:latin typeface="+mj-lt"/>
              </a:defRPr>
            </a:lvl2pPr>
            <a:lvl3pPr marL="685749" indent="0">
              <a:buNone/>
              <a:defRPr sz="1050">
                <a:solidFill>
                  <a:srgbClr val="454545"/>
                </a:solidFill>
                <a:latin typeface="+mj-lt"/>
              </a:defRPr>
            </a:lvl3pPr>
            <a:lvl4pPr marL="1028624" indent="0">
              <a:buNone/>
              <a:defRPr sz="900">
                <a:solidFill>
                  <a:srgbClr val="454545"/>
                </a:solidFill>
                <a:latin typeface="+mj-lt"/>
              </a:defRPr>
            </a:lvl4pPr>
            <a:lvl5pPr marL="1371498" indent="0">
              <a:buNone/>
              <a:defRPr sz="900">
                <a:solidFill>
                  <a:srgbClr val="454545"/>
                </a:solidFill>
                <a:latin typeface="+mj-lt"/>
              </a:defRPr>
            </a:lvl5pPr>
          </a:lstStyle>
          <a:p>
            <a:pPr lvl="0"/>
            <a:r>
              <a:rPr lang="en-GB" noProof="0"/>
              <a:t>amadeus.com</a:t>
            </a:r>
            <a:br>
              <a:rPr lang="en-GB" noProof="0"/>
            </a:br>
            <a:r>
              <a:rPr lang="en-GB" noProof="0"/>
              <a:t>amadeus.com/blog</a:t>
            </a:r>
          </a:p>
        </p:txBody>
      </p:sp>
      <p:sp>
        <p:nvSpPr>
          <p:cNvPr id="19" name="Freeform 5"/>
          <p:cNvSpPr>
            <a:spLocks noEditPoints="1"/>
          </p:cNvSpPr>
          <p:nvPr userDrawn="1"/>
        </p:nvSpPr>
        <p:spPr bwMode="auto">
          <a:xfrm>
            <a:off x="10833517" y="6533899"/>
            <a:ext cx="742135" cy="102870"/>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
        <p:nvSpPr>
          <p:cNvPr id="20" name="Freeform 5"/>
          <p:cNvSpPr>
            <a:spLocks/>
          </p:cNvSpPr>
          <p:nvPr userDrawn="1"/>
        </p:nvSpPr>
        <p:spPr bwMode="auto">
          <a:xfrm>
            <a:off x="5840080" y="6402824"/>
            <a:ext cx="246084" cy="244475"/>
          </a:xfrm>
          <a:custGeom>
            <a:avLst/>
            <a:gdLst>
              <a:gd name="T0" fmla="*/ 0 w 92"/>
              <a:gd name="T1" fmla="*/ 0 h 92"/>
              <a:gd name="T2" fmla="*/ 0 w 92"/>
              <a:gd name="T3" fmla="*/ 92 h 92"/>
              <a:gd name="T4" fmla="*/ 36 w 92"/>
              <a:gd name="T5" fmla="*/ 92 h 92"/>
              <a:gd name="T6" fmla="*/ 36 w 92"/>
              <a:gd name="T7" fmla="*/ 92 h 92"/>
              <a:gd name="T8" fmla="*/ 36 w 92"/>
              <a:gd name="T9" fmla="*/ 84 h 92"/>
              <a:gd name="T10" fmla="*/ 20 w 92"/>
              <a:gd name="T11" fmla="*/ 77 h 92"/>
              <a:gd name="T12" fmla="*/ 15 w 92"/>
              <a:gd name="T13" fmla="*/ 70 h 92"/>
              <a:gd name="T14" fmla="*/ 15 w 92"/>
              <a:gd name="T15" fmla="*/ 67 h 92"/>
              <a:gd name="T16" fmla="*/ 22 w 92"/>
              <a:gd name="T17" fmla="*/ 72 h 92"/>
              <a:gd name="T18" fmla="*/ 36 w 92"/>
              <a:gd name="T19" fmla="*/ 76 h 92"/>
              <a:gd name="T20" fmla="*/ 39 w 92"/>
              <a:gd name="T21" fmla="*/ 70 h 92"/>
              <a:gd name="T22" fmla="*/ 18 w 92"/>
              <a:gd name="T23" fmla="*/ 46 h 92"/>
              <a:gd name="T24" fmla="*/ 23 w 92"/>
              <a:gd name="T25" fmla="*/ 33 h 92"/>
              <a:gd name="T26" fmla="*/ 23 w 92"/>
              <a:gd name="T27" fmla="*/ 20 h 92"/>
              <a:gd name="T28" fmla="*/ 36 w 92"/>
              <a:gd name="T29" fmla="*/ 25 h 92"/>
              <a:gd name="T30" fmla="*/ 48 w 92"/>
              <a:gd name="T31" fmla="*/ 24 h 92"/>
              <a:gd name="T32" fmla="*/ 60 w 92"/>
              <a:gd name="T33" fmla="*/ 25 h 92"/>
              <a:gd name="T34" fmla="*/ 73 w 92"/>
              <a:gd name="T35" fmla="*/ 20 h 92"/>
              <a:gd name="T36" fmla="*/ 74 w 92"/>
              <a:gd name="T37" fmla="*/ 33 h 92"/>
              <a:gd name="T38" fmla="*/ 79 w 92"/>
              <a:gd name="T39" fmla="*/ 46 h 92"/>
              <a:gd name="T40" fmla="*/ 57 w 92"/>
              <a:gd name="T41" fmla="*/ 70 h 92"/>
              <a:gd name="T42" fmla="*/ 60 w 92"/>
              <a:gd name="T43" fmla="*/ 79 h 92"/>
              <a:gd name="T44" fmla="*/ 60 w 92"/>
              <a:gd name="T45" fmla="*/ 92 h 92"/>
              <a:gd name="T46" fmla="*/ 60 w 92"/>
              <a:gd name="T47" fmla="*/ 92 h 92"/>
              <a:gd name="T48" fmla="*/ 92 w 92"/>
              <a:gd name="T49" fmla="*/ 92 h 92"/>
              <a:gd name="T50" fmla="*/ 92 w 92"/>
              <a:gd name="T51" fmla="*/ 0 h 92"/>
              <a:gd name="T52" fmla="*/ 0 w 92"/>
              <a:gd name="T5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 h="92">
                <a:moveTo>
                  <a:pt x="0" y="0"/>
                </a:moveTo>
                <a:cubicBezTo>
                  <a:pt x="0" y="92"/>
                  <a:pt x="0" y="92"/>
                  <a:pt x="0" y="92"/>
                </a:cubicBezTo>
                <a:cubicBezTo>
                  <a:pt x="36" y="92"/>
                  <a:pt x="36" y="92"/>
                  <a:pt x="36" y="92"/>
                </a:cubicBezTo>
                <a:cubicBezTo>
                  <a:pt x="36" y="92"/>
                  <a:pt x="36" y="92"/>
                  <a:pt x="36" y="92"/>
                </a:cubicBezTo>
                <a:cubicBezTo>
                  <a:pt x="36" y="91"/>
                  <a:pt x="36" y="88"/>
                  <a:pt x="36" y="84"/>
                </a:cubicBezTo>
                <a:cubicBezTo>
                  <a:pt x="23" y="86"/>
                  <a:pt x="20" y="77"/>
                  <a:pt x="20" y="77"/>
                </a:cubicBezTo>
                <a:cubicBezTo>
                  <a:pt x="18" y="72"/>
                  <a:pt x="15" y="70"/>
                  <a:pt x="15" y="70"/>
                </a:cubicBezTo>
                <a:cubicBezTo>
                  <a:pt x="10" y="67"/>
                  <a:pt x="15" y="67"/>
                  <a:pt x="15" y="67"/>
                </a:cubicBezTo>
                <a:cubicBezTo>
                  <a:pt x="20" y="67"/>
                  <a:pt x="22" y="72"/>
                  <a:pt x="22" y="72"/>
                </a:cubicBezTo>
                <a:cubicBezTo>
                  <a:pt x="27" y="79"/>
                  <a:pt x="34" y="77"/>
                  <a:pt x="36" y="76"/>
                </a:cubicBezTo>
                <a:cubicBezTo>
                  <a:pt x="37" y="73"/>
                  <a:pt x="38" y="71"/>
                  <a:pt x="39" y="70"/>
                </a:cubicBezTo>
                <a:cubicBezTo>
                  <a:pt x="29" y="68"/>
                  <a:pt x="18" y="64"/>
                  <a:pt x="18" y="46"/>
                </a:cubicBezTo>
                <a:cubicBezTo>
                  <a:pt x="18" y="41"/>
                  <a:pt x="19" y="36"/>
                  <a:pt x="23" y="33"/>
                </a:cubicBezTo>
                <a:cubicBezTo>
                  <a:pt x="22" y="32"/>
                  <a:pt x="20" y="27"/>
                  <a:pt x="23" y="20"/>
                </a:cubicBezTo>
                <a:cubicBezTo>
                  <a:pt x="23" y="20"/>
                  <a:pt x="27" y="19"/>
                  <a:pt x="36" y="25"/>
                </a:cubicBezTo>
                <a:cubicBezTo>
                  <a:pt x="40" y="24"/>
                  <a:pt x="44" y="24"/>
                  <a:pt x="48" y="24"/>
                </a:cubicBezTo>
                <a:cubicBezTo>
                  <a:pt x="52" y="24"/>
                  <a:pt x="56" y="24"/>
                  <a:pt x="60" y="25"/>
                </a:cubicBezTo>
                <a:cubicBezTo>
                  <a:pt x="69" y="19"/>
                  <a:pt x="73" y="20"/>
                  <a:pt x="73" y="20"/>
                </a:cubicBezTo>
                <a:cubicBezTo>
                  <a:pt x="76" y="27"/>
                  <a:pt x="74" y="32"/>
                  <a:pt x="74" y="33"/>
                </a:cubicBezTo>
                <a:cubicBezTo>
                  <a:pt x="77" y="36"/>
                  <a:pt x="79" y="41"/>
                  <a:pt x="79" y="46"/>
                </a:cubicBezTo>
                <a:cubicBezTo>
                  <a:pt x="79" y="64"/>
                  <a:pt x="68" y="68"/>
                  <a:pt x="57" y="70"/>
                </a:cubicBezTo>
                <a:cubicBezTo>
                  <a:pt x="59" y="71"/>
                  <a:pt x="60" y="74"/>
                  <a:pt x="60" y="79"/>
                </a:cubicBezTo>
                <a:cubicBezTo>
                  <a:pt x="60" y="85"/>
                  <a:pt x="60" y="90"/>
                  <a:pt x="60" y="92"/>
                </a:cubicBezTo>
                <a:cubicBezTo>
                  <a:pt x="60" y="92"/>
                  <a:pt x="60" y="92"/>
                  <a:pt x="60" y="92"/>
                </a:cubicBezTo>
                <a:cubicBezTo>
                  <a:pt x="92" y="92"/>
                  <a:pt x="92" y="92"/>
                  <a:pt x="92" y="92"/>
                </a:cubicBezTo>
                <a:cubicBezTo>
                  <a:pt x="92" y="0"/>
                  <a:pt x="92" y="0"/>
                  <a:pt x="92" y="0"/>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
        <p:nvSpPr>
          <p:cNvPr id="21" name="Freeform 5"/>
          <p:cNvSpPr>
            <a:spLocks noEditPoints="1"/>
          </p:cNvSpPr>
          <p:nvPr userDrawn="1"/>
        </p:nvSpPr>
        <p:spPr bwMode="auto">
          <a:xfrm>
            <a:off x="3753896" y="6402824"/>
            <a:ext cx="234950" cy="244475"/>
          </a:xfrm>
          <a:custGeom>
            <a:avLst/>
            <a:gdLst>
              <a:gd name="T0" fmla="*/ 9 w 54"/>
              <a:gd name="T1" fmla="*/ 54 h 54"/>
              <a:gd name="T2" fmla="*/ 25 w 54"/>
              <a:gd name="T3" fmla="*/ 54 h 54"/>
              <a:gd name="T4" fmla="*/ 25 w 54"/>
              <a:gd name="T5" fmla="*/ 53 h 54"/>
              <a:gd name="T6" fmla="*/ 25 w 54"/>
              <a:gd name="T7" fmla="*/ 51 h 54"/>
              <a:gd name="T8" fmla="*/ 19 w 54"/>
              <a:gd name="T9" fmla="*/ 45 h 54"/>
              <a:gd name="T10" fmla="*/ 17 w 54"/>
              <a:gd name="T11" fmla="*/ 44 h 54"/>
              <a:gd name="T12" fmla="*/ 13 w 54"/>
              <a:gd name="T13" fmla="*/ 43 h 54"/>
              <a:gd name="T14" fmla="*/ 13 w 54"/>
              <a:gd name="T15" fmla="*/ 43 h 54"/>
              <a:gd name="T16" fmla="*/ 1 w 54"/>
              <a:gd name="T17" fmla="*/ 48 h 54"/>
              <a:gd name="T18" fmla="*/ 1 w 54"/>
              <a:gd name="T19" fmla="*/ 54 h 54"/>
              <a:gd name="T20" fmla="*/ 9 w 54"/>
              <a:gd name="T21" fmla="*/ 54 h 54"/>
              <a:gd name="T22" fmla="*/ 32 w 54"/>
              <a:gd name="T23" fmla="*/ 54 h 54"/>
              <a:gd name="T24" fmla="*/ 46 w 54"/>
              <a:gd name="T25" fmla="*/ 54 h 54"/>
              <a:gd name="T26" fmla="*/ 54 w 54"/>
              <a:gd name="T27" fmla="*/ 54 h 54"/>
              <a:gd name="T28" fmla="*/ 54 w 54"/>
              <a:gd name="T29" fmla="*/ 45 h 54"/>
              <a:gd name="T30" fmla="*/ 54 w 54"/>
              <a:gd name="T31" fmla="*/ 18 h 54"/>
              <a:gd name="T32" fmla="*/ 46 w 54"/>
              <a:gd name="T33" fmla="*/ 18 h 54"/>
              <a:gd name="T34" fmla="*/ 46 w 54"/>
              <a:gd name="T35" fmla="*/ 27 h 54"/>
              <a:gd name="T36" fmla="*/ 41 w 54"/>
              <a:gd name="T37" fmla="*/ 27 h 54"/>
              <a:gd name="T38" fmla="*/ 41 w 54"/>
              <a:gd name="T39" fmla="*/ 18 h 54"/>
              <a:gd name="T40" fmla="*/ 33 w 54"/>
              <a:gd name="T41" fmla="*/ 18 h 54"/>
              <a:gd name="T42" fmla="*/ 33 w 54"/>
              <a:gd name="T43" fmla="*/ 13 h 54"/>
              <a:gd name="T44" fmla="*/ 41 w 54"/>
              <a:gd name="T45" fmla="*/ 13 h 54"/>
              <a:gd name="T46" fmla="*/ 41 w 54"/>
              <a:gd name="T47" fmla="*/ 5 h 54"/>
              <a:gd name="T48" fmla="*/ 46 w 54"/>
              <a:gd name="T49" fmla="*/ 5 h 54"/>
              <a:gd name="T50" fmla="*/ 46 w 54"/>
              <a:gd name="T51" fmla="*/ 13 h 54"/>
              <a:gd name="T52" fmla="*/ 54 w 54"/>
              <a:gd name="T53" fmla="*/ 13 h 54"/>
              <a:gd name="T54" fmla="*/ 54 w 54"/>
              <a:gd name="T55" fmla="*/ 9 h 54"/>
              <a:gd name="T56" fmla="*/ 54 w 54"/>
              <a:gd name="T57" fmla="*/ 0 h 54"/>
              <a:gd name="T58" fmla="*/ 46 w 54"/>
              <a:gd name="T59" fmla="*/ 0 h 54"/>
              <a:gd name="T60" fmla="*/ 9 w 54"/>
              <a:gd name="T61" fmla="*/ 0 h 54"/>
              <a:gd name="T62" fmla="*/ 0 w 54"/>
              <a:gd name="T63" fmla="*/ 0 h 54"/>
              <a:gd name="T64" fmla="*/ 0 w 54"/>
              <a:gd name="T65" fmla="*/ 9 h 54"/>
              <a:gd name="T66" fmla="*/ 0 w 54"/>
              <a:gd name="T67" fmla="*/ 9 h 54"/>
              <a:gd name="T68" fmla="*/ 14 w 54"/>
              <a:gd name="T69" fmla="*/ 4 h 54"/>
              <a:gd name="T70" fmla="*/ 33 w 54"/>
              <a:gd name="T71" fmla="*/ 4 h 54"/>
              <a:gd name="T72" fmla="*/ 28 w 54"/>
              <a:gd name="T73" fmla="*/ 9 h 54"/>
              <a:gd name="T74" fmla="*/ 24 w 54"/>
              <a:gd name="T75" fmla="*/ 9 h 54"/>
              <a:gd name="T76" fmla="*/ 29 w 54"/>
              <a:gd name="T77" fmla="*/ 19 h 54"/>
              <a:gd name="T78" fmla="*/ 23 w 54"/>
              <a:gd name="T79" fmla="*/ 29 h 54"/>
              <a:gd name="T80" fmla="*/ 20 w 54"/>
              <a:gd name="T81" fmla="*/ 34 h 54"/>
              <a:gd name="T82" fmla="*/ 24 w 54"/>
              <a:gd name="T83" fmla="*/ 39 h 54"/>
              <a:gd name="T84" fmla="*/ 25 w 54"/>
              <a:gd name="T85" fmla="*/ 39 h 54"/>
              <a:gd name="T86" fmla="*/ 32 w 54"/>
              <a:gd name="T87" fmla="*/ 52 h 54"/>
              <a:gd name="T88" fmla="*/ 32 w 54"/>
              <a:gd name="T89" fmla="*/ 54 h 54"/>
              <a:gd name="T90" fmla="*/ 0 w 54"/>
              <a:gd name="T91" fmla="*/ 29 h 54"/>
              <a:gd name="T92" fmla="*/ 0 w 54"/>
              <a:gd name="T93" fmla="*/ 42 h 54"/>
              <a:gd name="T94" fmla="*/ 10 w 54"/>
              <a:gd name="T95" fmla="*/ 40 h 54"/>
              <a:gd name="T96" fmla="*/ 12 w 54"/>
              <a:gd name="T97" fmla="*/ 40 h 54"/>
              <a:gd name="T98" fmla="*/ 13 w 54"/>
              <a:gd name="T99" fmla="*/ 40 h 54"/>
              <a:gd name="T100" fmla="*/ 11 w 54"/>
              <a:gd name="T101" fmla="*/ 36 h 54"/>
              <a:gd name="T102" fmla="*/ 11 w 54"/>
              <a:gd name="T103" fmla="*/ 33 h 54"/>
              <a:gd name="T104" fmla="*/ 10 w 54"/>
              <a:gd name="T105" fmla="*/ 33 h 54"/>
              <a:gd name="T106" fmla="*/ 0 w 54"/>
              <a:gd name="T107" fmla="*/ 29 h 54"/>
              <a:gd name="T108" fmla="*/ 11 w 54"/>
              <a:gd name="T109" fmla="*/ 8 h 54"/>
              <a:gd name="T110" fmla="*/ 6 w 54"/>
              <a:gd name="T111" fmla="*/ 10 h 54"/>
              <a:gd name="T112" fmla="*/ 4 w 54"/>
              <a:gd name="T113" fmla="*/ 18 h 54"/>
              <a:gd name="T114" fmla="*/ 14 w 54"/>
              <a:gd name="T115" fmla="*/ 29 h 54"/>
              <a:gd name="T116" fmla="*/ 14 w 54"/>
              <a:gd name="T117" fmla="*/ 29 h 54"/>
              <a:gd name="T118" fmla="*/ 19 w 54"/>
              <a:gd name="T119" fmla="*/ 27 h 54"/>
              <a:gd name="T120" fmla="*/ 20 w 54"/>
              <a:gd name="T121" fmla="*/ 19 h 54"/>
              <a:gd name="T122" fmla="*/ 11 w 54"/>
              <a:gd name="T123"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 h="54">
                <a:moveTo>
                  <a:pt x="9" y="54"/>
                </a:moveTo>
                <a:cubicBezTo>
                  <a:pt x="25" y="54"/>
                  <a:pt x="25" y="54"/>
                  <a:pt x="25" y="54"/>
                </a:cubicBezTo>
                <a:cubicBezTo>
                  <a:pt x="25" y="54"/>
                  <a:pt x="25" y="53"/>
                  <a:pt x="25" y="53"/>
                </a:cubicBezTo>
                <a:cubicBezTo>
                  <a:pt x="25" y="52"/>
                  <a:pt x="25" y="51"/>
                  <a:pt x="25" y="51"/>
                </a:cubicBezTo>
                <a:cubicBezTo>
                  <a:pt x="25" y="48"/>
                  <a:pt x="22" y="47"/>
                  <a:pt x="19" y="45"/>
                </a:cubicBezTo>
                <a:cubicBezTo>
                  <a:pt x="17" y="44"/>
                  <a:pt x="17" y="44"/>
                  <a:pt x="17" y="44"/>
                </a:cubicBezTo>
                <a:cubicBezTo>
                  <a:pt x="16" y="43"/>
                  <a:pt x="14" y="43"/>
                  <a:pt x="13" y="43"/>
                </a:cubicBezTo>
                <a:cubicBezTo>
                  <a:pt x="13" y="43"/>
                  <a:pt x="13" y="43"/>
                  <a:pt x="13" y="43"/>
                </a:cubicBezTo>
                <a:cubicBezTo>
                  <a:pt x="8" y="43"/>
                  <a:pt x="3" y="45"/>
                  <a:pt x="1" y="48"/>
                </a:cubicBezTo>
                <a:cubicBezTo>
                  <a:pt x="1" y="54"/>
                  <a:pt x="1" y="54"/>
                  <a:pt x="1" y="54"/>
                </a:cubicBezTo>
                <a:lnTo>
                  <a:pt x="9" y="54"/>
                </a:lnTo>
                <a:close/>
                <a:moveTo>
                  <a:pt x="32" y="54"/>
                </a:moveTo>
                <a:cubicBezTo>
                  <a:pt x="46" y="54"/>
                  <a:pt x="46" y="54"/>
                  <a:pt x="46" y="54"/>
                </a:cubicBezTo>
                <a:cubicBezTo>
                  <a:pt x="54" y="54"/>
                  <a:pt x="54" y="54"/>
                  <a:pt x="54" y="54"/>
                </a:cubicBezTo>
                <a:cubicBezTo>
                  <a:pt x="54" y="45"/>
                  <a:pt x="54" y="45"/>
                  <a:pt x="54" y="45"/>
                </a:cubicBezTo>
                <a:cubicBezTo>
                  <a:pt x="54" y="18"/>
                  <a:pt x="54" y="18"/>
                  <a:pt x="54" y="18"/>
                </a:cubicBezTo>
                <a:cubicBezTo>
                  <a:pt x="46" y="18"/>
                  <a:pt x="46" y="18"/>
                  <a:pt x="46" y="18"/>
                </a:cubicBezTo>
                <a:cubicBezTo>
                  <a:pt x="46" y="27"/>
                  <a:pt x="46" y="27"/>
                  <a:pt x="46" y="27"/>
                </a:cubicBezTo>
                <a:cubicBezTo>
                  <a:pt x="41" y="27"/>
                  <a:pt x="41" y="27"/>
                  <a:pt x="41" y="27"/>
                </a:cubicBezTo>
                <a:cubicBezTo>
                  <a:pt x="41" y="18"/>
                  <a:pt x="41" y="18"/>
                  <a:pt x="41" y="18"/>
                </a:cubicBezTo>
                <a:cubicBezTo>
                  <a:pt x="33" y="18"/>
                  <a:pt x="33" y="18"/>
                  <a:pt x="33" y="18"/>
                </a:cubicBezTo>
                <a:cubicBezTo>
                  <a:pt x="33" y="13"/>
                  <a:pt x="33" y="13"/>
                  <a:pt x="33" y="13"/>
                </a:cubicBezTo>
                <a:cubicBezTo>
                  <a:pt x="41" y="13"/>
                  <a:pt x="41" y="13"/>
                  <a:pt x="41" y="13"/>
                </a:cubicBezTo>
                <a:cubicBezTo>
                  <a:pt x="41" y="5"/>
                  <a:pt x="41" y="5"/>
                  <a:pt x="41" y="5"/>
                </a:cubicBezTo>
                <a:cubicBezTo>
                  <a:pt x="46" y="5"/>
                  <a:pt x="46" y="5"/>
                  <a:pt x="46" y="5"/>
                </a:cubicBezTo>
                <a:cubicBezTo>
                  <a:pt x="46" y="13"/>
                  <a:pt x="46" y="13"/>
                  <a:pt x="46" y="13"/>
                </a:cubicBezTo>
                <a:cubicBezTo>
                  <a:pt x="54" y="13"/>
                  <a:pt x="54" y="13"/>
                  <a:pt x="54" y="13"/>
                </a:cubicBezTo>
                <a:cubicBezTo>
                  <a:pt x="54" y="9"/>
                  <a:pt x="54" y="9"/>
                  <a:pt x="54" y="9"/>
                </a:cubicBezTo>
                <a:cubicBezTo>
                  <a:pt x="54" y="0"/>
                  <a:pt x="54" y="0"/>
                  <a:pt x="54" y="0"/>
                </a:cubicBezTo>
                <a:cubicBezTo>
                  <a:pt x="46" y="0"/>
                  <a:pt x="46" y="0"/>
                  <a:pt x="46" y="0"/>
                </a:cubicBezTo>
                <a:cubicBezTo>
                  <a:pt x="9" y="0"/>
                  <a:pt x="9" y="0"/>
                  <a:pt x="9" y="0"/>
                </a:cubicBezTo>
                <a:cubicBezTo>
                  <a:pt x="0" y="0"/>
                  <a:pt x="0" y="0"/>
                  <a:pt x="0" y="0"/>
                </a:cubicBezTo>
                <a:cubicBezTo>
                  <a:pt x="0" y="9"/>
                  <a:pt x="0" y="9"/>
                  <a:pt x="0" y="9"/>
                </a:cubicBezTo>
                <a:cubicBezTo>
                  <a:pt x="0" y="9"/>
                  <a:pt x="0" y="9"/>
                  <a:pt x="0" y="9"/>
                </a:cubicBezTo>
                <a:cubicBezTo>
                  <a:pt x="4" y="6"/>
                  <a:pt x="8" y="4"/>
                  <a:pt x="14" y="4"/>
                </a:cubicBezTo>
                <a:cubicBezTo>
                  <a:pt x="33" y="4"/>
                  <a:pt x="33" y="4"/>
                  <a:pt x="33" y="4"/>
                </a:cubicBezTo>
                <a:cubicBezTo>
                  <a:pt x="28" y="9"/>
                  <a:pt x="28" y="9"/>
                  <a:pt x="28" y="9"/>
                </a:cubicBezTo>
                <a:cubicBezTo>
                  <a:pt x="24" y="9"/>
                  <a:pt x="24" y="9"/>
                  <a:pt x="24" y="9"/>
                </a:cubicBezTo>
                <a:cubicBezTo>
                  <a:pt x="27" y="11"/>
                  <a:pt x="29" y="15"/>
                  <a:pt x="29" y="19"/>
                </a:cubicBezTo>
                <a:cubicBezTo>
                  <a:pt x="29" y="23"/>
                  <a:pt x="27" y="26"/>
                  <a:pt x="23" y="29"/>
                </a:cubicBezTo>
                <a:cubicBezTo>
                  <a:pt x="20" y="31"/>
                  <a:pt x="20" y="32"/>
                  <a:pt x="20" y="34"/>
                </a:cubicBezTo>
                <a:cubicBezTo>
                  <a:pt x="20" y="35"/>
                  <a:pt x="23" y="38"/>
                  <a:pt x="24" y="39"/>
                </a:cubicBezTo>
                <a:cubicBezTo>
                  <a:pt x="25" y="39"/>
                  <a:pt x="25" y="39"/>
                  <a:pt x="25" y="39"/>
                </a:cubicBezTo>
                <a:cubicBezTo>
                  <a:pt x="31" y="44"/>
                  <a:pt x="32" y="47"/>
                  <a:pt x="32" y="52"/>
                </a:cubicBezTo>
                <a:cubicBezTo>
                  <a:pt x="32" y="53"/>
                  <a:pt x="32" y="53"/>
                  <a:pt x="32" y="54"/>
                </a:cubicBezTo>
                <a:moveTo>
                  <a:pt x="0" y="29"/>
                </a:moveTo>
                <a:cubicBezTo>
                  <a:pt x="0" y="42"/>
                  <a:pt x="0" y="42"/>
                  <a:pt x="0" y="42"/>
                </a:cubicBezTo>
                <a:cubicBezTo>
                  <a:pt x="3" y="41"/>
                  <a:pt x="7" y="40"/>
                  <a:pt x="10" y="40"/>
                </a:cubicBezTo>
                <a:cubicBezTo>
                  <a:pt x="12" y="40"/>
                  <a:pt x="12" y="40"/>
                  <a:pt x="12" y="40"/>
                </a:cubicBezTo>
                <a:cubicBezTo>
                  <a:pt x="13" y="40"/>
                  <a:pt x="13" y="40"/>
                  <a:pt x="13" y="40"/>
                </a:cubicBezTo>
                <a:cubicBezTo>
                  <a:pt x="12" y="39"/>
                  <a:pt x="11" y="38"/>
                  <a:pt x="11" y="36"/>
                </a:cubicBezTo>
                <a:cubicBezTo>
                  <a:pt x="11" y="35"/>
                  <a:pt x="11" y="34"/>
                  <a:pt x="11" y="33"/>
                </a:cubicBezTo>
                <a:cubicBezTo>
                  <a:pt x="10" y="33"/>
                  <a:pt x="10" y="33"/>
                  <a:pt x="10" y="33"/>
                </a:cubicBezTo>
                <a:cubicBezTo>
                  <a:pt x="6" y="33"/>
                  <a:pt x="3" y="31"/>
                  <a:pt x="0" y="29"/>
                </a:cubicBezTo>
                <a:moveTo>
                  <a:pt x="11" y="8"/>
                </a:moveTo>
                <a:cubicBezTo>
                  <a:pt x="9" y="8"/>
                  <a:pt x="7" y="9"/>
                  <a:pt x="6" y="10"/>
                </a:cubicBezTo>
                <a:cubicBezTo>
                  <a:pt x="4" y="12"/>
                  <a:pt x="3" y="15"/>
                  <a:pt x="4" y="18"/>
                </a:cubicBezTo>
                <a:cubicBezTo>
                  <a:pt x="5" y="24"/>
                  <a:pt x="9" y="29"/>
                  <a:pt x="14" y="29"/>
                </a:cubicBezTo>
                <a:cubicBezTo>
                  <a:pt x="14" y="29"/>
                  <a:pt x="14" y="29"/>
                  <a:pt x="14" y="29"/>
                </a:cubicBezTo>
                <a:cubicBezTo>
                  <a:pt x="16" y="29"/>
                  <a:pt x="18" y="28"/>
                  <a:pt x="19" y="27"/>
                </a:cubicBezTo>
                <a:cubicBezTo>
                  <a:pt x="20" y="25"/>
                  <a:pt x="21" y="23"/>
                  <a:pt x="20" y="19"/>
                </a:cubicBezTo>
                <a:cubicBezTo>
                  <a:pt x="20" y="13"/>
                  <a:pt x="15" y="8"/>
                  <a:pt x="11"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6"/>
          <p:cNvSpPr>
            <a:spLocks/>
          </p:cNvSpPr>
          <p:nvPr userDrawn="1"/>
        </p:nvSpPr>
        <p:spPr bwMode="auto">
          <a:xfrm>
            <a:off x="4655596" y="6402824"/>
            <a:ext cx="234950" cy="244475"/>
          </a:xfrm>
          <a:custGeom>
            <a:avLst/>
            <a:gdLst>
              <a:gd name="T0" fmla="*/ 0 w 54"/>
              <a:gd name="T1" fmla="*/ 0 h 54"/>
              <a:gd name="T2" fmla="*/ 0 w 54"/>
              <a:gd name="T3" fmla="*/ 54 h 54"/>
              <a:gd name="T4" fmla="*/ 27 w 54"/>
              <a:gd name="T5" fmla="*/ 54 h 54"/>
              <a:gd name="T6" fmla="*/ 27 w 54"/>
              <a:gd name="T7" fmla="*/ 34 h 54"/>
              <a:gd name="T8" fmla="*/ 20 w 54"/>
              <a:gd name="T9" fmla="*/ 34 h 54"/>
              <a:gd name="T10" fmla="*/ 20 w 54"/>
              <a:gd name="T11" fmla="*/ 26 h 54"/>
              <a:gd name="T12" fmla="*/ 27 w 54"/>
              <a:gd name="T13" fmla="*/ 26 h 54"/>
              <a:gd name="T14" fmla="*/ 27 w 54"/>
              <a:gd name="T15" fmla="*/ 21 h 54"/>
              <a:gd name="T16" fmla="*/ 37 w 54"/>
              <a:gd name="T17" fmla="*/ 10 h 54"/>
              <a:gd name="T18" fmla="*/ 44 w 54"/>
              <a:gd name="T19" fmla="*/ 10 h 54"/>
              <a:gd name="T20" fmla="*/ 44 w 54"/>
              <a:gd name="T21" fmla="*/ 19 h 54"/>
              <a:gd name="T22" fmla="*/ 37 w 54"/>
              <a:gd name="T23" fmla="*/ 19 h 54"/>
              <a:gd name="T24" fmla="*/ 35 w 54"/>
              <a:gd name="T25" fmla="*/ 21 h 54"/>
              <a:gd name="T26" fmla="*/ 35 w 54"/>
              <a:gd name="T27" fmla="*/ 26 h 54"/>
              <a:gd name="T28" fmla="*/ 44 w 54"/>
              <a:gd name="T29" fmla="*/ 26 h 54"/>
              <a:gd name="T30" fmla="*/ 44 w 54"/>
              <a:gd name="T31" fmla="*/ 34 h 54"/>
              <a:gd name="T32" fmla="*/ 35 w 54"/>
              <a:gd name="T33" fmla="*/ 34 h 54"/>
              <a:gd name="T34" fmla="*/ 35 w 54"/>
              <a:gd name="T35" fmla="*/ 54 h 54"/>
              <a:gd name="T36" fmla="*/ 54 w 54"/>
              <a:gd name="T37" fmla="*/ 54 h 54"/>
              <a:gd name="T38" fmla="*/ 54 w 54"/>
              <a:gd name="T39" fmla="*/ 0 h 54"/>
              <a:gd name="T40" fmla="*/ 0 w 54"/>
              <a:gd name="T4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54">
                <a:moveTo>
                  <a:pt x="0" y="0"/>
                </a:moveTo>
                <a:cubicBezTo>
                  <a:pt x="0" y="54"/>
                  <a:pt x="0" y="54"/>
                  <a:pt x="0" y="54"/>
                </a:cubicBezTo>
                <a:cubicBezTo>
                  <a:pt x="27" y="54"/>
                  <a:pt x="27" y="54"/>
                  <a:pt x="27" y="54"/>
                </a:cubicBezTo>
                <a:cubicBezTo>
                  <a:pt x="27" y="34"/>
                  <a:pt x="27" y="34"/>
                  <a:pt x="27" y="34"/>
                </a:cubicBezTo>
                <a:cubicBezTo>
                  <a:pt x="20" y="34"/>
                  <a:pt x="20" y="34"/>
                  <a:pt x="20" y="34"/>
                </a:cubicBezTo>
                <a:cubicBezTo>
                  <a:pt x="20" y="26"/>
                  <a:pt x="20" y="26"/>
                  <a:pt x="20" y="26"/>
                </a:cubicBezTo>
                <a:cubicBezTo>
                  <a:pt x="27" y="26"/>
                  <a:pt x="27" y="26"/>
                  <a:pt x="27" y="26"/>
                </a:cubicBezTo>
                <a:cubicBezTo>
                  <a:pt x="27" y="21"/>
                  <a:pt x="27" y="21"/>
                  <a:pt x="27" y="21"/>
                </a:cubicBezTo>
                <a:cubicBezTo>
                  <a:pt x="27" y="15"/>
                  <a:pt x="31" y="10"/>
                  <a:pt x="37" y="10"/>
                </a:cubicBezTo>
                <a:cubicBezTo>
                  <a:pt x="44" y="10"/>
                  <a:pt x="44" y="10"/>
                  <a:pt x="44" y="10"/>
                </a:cubicBezTo>
                <a:cubicBezTo>
                  <a:pt x="44" y="19"/>
                  <a:pt x="44" y="19"/>
                  <a:pt x="44" y="19"/>
                </a:cubicBezTo>
                <a:cubicBezTo>
                  <a:pt x="37" y="19"/>
                  <a:pt x="37" y="19"/>
                  <a:pt x="37" y="19"/>
                </a:cubicBezTo>
                <a:cubicBezTo>
                  <a:pt x="36" y="19"/>
                  <a:pt x="35" y="20"/>
                  <a:pt x="35" y="21"/>
                </a:cubicBezTo>
                <a:cubicBezTo>
                  <a:pt x="35" y="26"/>
                  <a:pt x="35" y="26"/>
                  <a:pt x="35" y="26"/>
                </a:cubicBezTo>
                <a:cubicBezTo>
                  <a:pt x="44" y="26"/>
                  <a:pt x="44" y="26"/>
                  <a:pt x="44" y="26"/>
                </a:cubicBezTo>
                <a:cubicBezTo>
                  <a:pt x="44" y="34"/>
                  <a:pt x="44" y="34"/>
                  <a:pt x="44" y="34"/>
                </a:cubicBezTo>
                <a:cubicBezTo>
                  <a:pt x="35" y="34"/>
                  <a:pt x="35" y="34"/>
                  <a:pt x="35" y="34"/>
                </a:cubicBezTo>
                <a:cubicBezTo>
                  <a:pt x="35" y="54"/>
                  <a:pt x="35" y="54"/>
                  <a:pt x="35" y="54"/>
                </a:cubicBezTo>
                <a:cubicBezTo>
                  <a:pt x="54" y="54"/>
                  <a:pt x="54" y="54"/>
                  <a:pt x="54" y="54"/>
                </a:cubicBezTo>
                <a:cubicBezTo>
                  <a:pt x="54" y="0"/>
                  <a:pt x="54" y="0"/>
                  <a:pt x="54"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7"/>
          <p:cNvSpPr>
            <a:spLocks noEditPoints="1"/>
          </p:cNvSpPr>
          <p:nvPr userDrawn="1"/>
        </p:nvSpPr>
        <p:spPr bwMode="auto">
          <a:xfrm>
            <a:off x="4950871" y="6402824"/>
            <a:ext cx="236537"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28 w 54"/>
              <a:gd name="T11" fmla="*/ 36 h 54"/>
              <a:gd name="T12" fmla="*/ 37 w 54"/>
              <a:gd name="T13" fmla="*/ 36 h 54"/>
              <a:gd name="T14" fmla="*/ 41 w 54"/>
              <a:gd name="T15" fmla="*/ 40 h 54"/>
              <a:gd name="T16" fmla="*/ 37 w 54"/>
              <a:gd name="T17" fmla="*/ 44 h 54"/>
              <a:gd name="T18" fmla="*/ 27 w 54"/>
              <a:gd name="T19" fmla="*/ 44 h 54"/>
              <a:gd name="T20" fmla="*/ 14 w 54"/>
              <a:gd name="T21" fmla="*/ 30 h 54"/>
              <a:gd name="T22" fmla="*/ 14 w 54"/>
              <a:gd name="T23" fmla="*/ 15 h 54"/>
              <a:gd name="T24" fmla="*/ 18 w 54"/>
              <a:gd name="T25" fmla="*/ 11 h 54"/>
              <a:gd name="T26" fmla="*/ 22 w 54"/>
              <a:gd name="T27" fmla="*/ 15 h 54"/>
              <a:gd name="T28" fmla="*/ 22 w 54"/>
              <a:gd name="T29" fmla="*/ 19 h 54"/>
              <a:gd name="T30" fmla="*/ 37 w 54"/>
              <a:gd name="T31" fmla="*/ 19 h 54"/>
              <a:gd name="T32" fmla="*/ 41 w 54"/>
              <a:gd name="T33" fmla="*/ 23 h 54"/>
              <a:gd name="T34" fmla="*/ 37 w 54"/>
              <a:gd name="T35" fmla="*/ 28 h 54"/>
              <a:gd name="T36" fmla="*/ 22 w 54"/>
              <a:gd name="T37" fmla="*/ 28 h 54"/>
              <a:gd name="T38" fmla="*/ 22 w 54"/>
              <a:gd name="T39" fmla="*/ 30 h 54"/>
              <a:gd name="T40" fmla="*/ 28 w 54"/>
              <a:gd name="T41"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28" y="36"/>
                </a:moveTo>
                <a:cubicBezTo>
                  <a:pt x="37" y="36"/>
                  <a:pt x="37" y="36"/>
                  <a:pt x="37" y="36"/>
                </a:cubicBezTo>
                <a:cubicBezTo>
                  <a:pt x="39" y="36"/>
                  <a:pt x="41" y="38"/>
                  <a:pt x="41" y="40"/>
                </a:cubicBezTo>
                <a:cubicBezTo>
                  <a:pt x="41" y="43"/>
                  <a:pt x="39" y="44"/>
                  <a:pt x="37" y="44"/>
                </a:cubicBezTo>
                <a:cubicBezTo>
                  <a:pt x="27" y="44"/>
                  <a:pt x="27" y="44"/>
                  <a:pt x="27" y="44"/>
                </a:cubicBezTo>
                <a:cubicBezTo>
                  <a:pt x="20" y="44"/>
                  <a:pt x="14" y="38"/>
                  <a:pt x="14" y="30"/>
                </a:cubicBezTo>
                <a:cubicBezTo>
                  <a:pt x="14" y="15"/>
                  <a:pt x="14" y="15"/>
                  <a:pt x="14" y="15"/>
                </a:cubicBezTo>
                <a:cubicBezTo>
                  <a:pt x="14" y="12"/>
                  <a:pt x="16" y="11"/>
                  <a:pt x="18" y="11"/>
                </a:cubicBezTo>
                <a:cubicBezTo>
                  <a:pt x="20" y="11"/>
                  <a:pt x="22" y="12"/>
                  <a:pt x="22" y="15"/>
                </a:cubicBezTo>
                <a:cubicBezTo>
                  <a:pt x="22" y="19"/>
                  <a:pt x="22" y="19"/>
                  <a:pt x="22" y="19"/>
                </a:cubicBezTo>
                <a:cubicBezTo>
                  <a:pt x="37" y="19"/>
                  <a:pt x="37" y="19"/>
                  <a:pt x="37" y="19"/>
                </a:cubicBezTo>
                <a:cubicBezTo>
                  <a:pt x="39" y="19"/>
                  <a:pt x="41" y="21"/>
                  <a:pt x="41" y="23"/>
                </a:cubicBezTo>
                <a:cubicBezTo>
                  <a:pt x="41" y="26"/>
                  <a:pt x="39" y="28"/>
                  <a:pt x="37" y="28"/>
                </a:cubicBezTo>
                <a:cubicBezTo>
                  <a:pt x="22" y="28"/>
                  <a:pt x="22" y="28"/>
                  <a:pt x="22" y="28"/>
                </a:cubicBezTo>
                <a:cubicBezTo>
                  <a:pt x="22" y="30"/>
                  <a:pt x="22" y="30"/>
                  <a:pt x="22" y="30"/>
                </a:cubicBezTo>
                <a:cubicBezTo>
                  <a:pt x="22" y="33"/>
                  <a:pt x="25" y="36"/>
                  <a:pt x="28" y="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8"/>
          <p:cNvSpPr>
            <a:spLocks noEditPoints="1"/>
          </p:cNvSpPr>
          <p:nvPr userDrawn="1"/>
        </p:nvSpPr>
        <p:spPr bwMode="auto">
          <a:xfrm>
            <a:off x="4053934" y="6402824"/>
            <a:ext cx="234950"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20 w 54"/>
              <a:gd name="T11" fmla="*/ 44 h 54"/>
              <a:gd name="T12" fmla="*/ 14 w 54"/>
              <a:gd name="T13" fmla="*/ 44 h 54"/>
              <a:gd name="T14" fmla="*/ 14 w 54"/>
              <a:gd name="T15" fmla="*/ 20 h 54"/>
              <a:gd name="T16" fmla="*/ 20 w 54"/>
              <a:gd name="T17" fmla="*/ 20 h 54"/>
              <a:gd name="T18" fmla="*/ 20 w 54"/>
              <a:gd name="T19" fmla="*/ 44 h 54"/>
              <a:gd name="T20" fmla="*/ 17 w 54"/>
              <a:gd name="T21" fmla="*/ 18 h 54"/>
              <a:gd name="T22" fmla="*/ 13 w 54"/>
              <a:gd name="T23" fmla="*/ 14 h 54"/>
              <a:gd name="T24" fmla="*/ 17 w 54"/>
              <a:gd name="T25" fmla="*/ 9 h 54"/>
              <a:gd name="T26" fmla="*/ 21 w 54"/>
              <a:gd name="T27" fmla="*/ 14 h 54"/>
              <a:gd name="T28" fmla="*/ 17 w 54"/>
              <a:gd name="T29" fmla="*/ 18 h 54"/>
              <a:gd name="T30" fmla="*/ 44 w 54"/>
              <a:gd name="T31" fmla="*/ 44 h 54"/>
              <a:gd name="T32" fmla="*/ 37 w 54"/>
              <a:gd name="T33" fmla="*/ 44 h 54"/>
              <a:gd name="T34" fmla="*/ 37 w 54"/>
              <a:gd name="T35" fmla="*/ 30 h 54"/>
              <a:gd name="T36" fmla="*/ 36 w 54"/>
              <a:gd name="T37" fmla="*/ 28 h 54"/>
              <a:gd name="T38" fmla="*/ 33 w 54"/>
              <a:gd name="T39" fmla="*/ 28 h 54"/>
              <a:gd name="T40" fmla="*/ 31 w 54"/>
              <a:gd name="T41" fmla="*/ 29 h 54"/>
              <a:gd name="T42" fmla="*/ 31 w 54"/>
              <a:gd name="T43" fmla="*/ 44 h 54"/>
              <a:gd name="T44" fmla="*/ 24 w 54"/>
              <a:gd name="T45" fmla="*/ 44 h 54"/>
              <a:gd name="T46" fmla="*/ 24 w 54"/>
              <a:gd name="T47" fmla="*/ 20 h 54"/>
              <a:gd name="T48" fmla="*/ 31 w 54"/>
              <a:gd name="T49" fmla="*/ 20 h 54"/>
              <a:gd name="T50" fmla="*/ 31 w 54"/>
              <a:gd name="T51" fmla="*/ 21 h 54"/>
              <a:gd name="T52" fmla="*/ 40 w 54"/>
              <a:gd name="T53" fmla="*/ 22 h 54"/>
              <a:gd name="T54" fmla="*/ 44 w 54"/>
              <a:gd name="T55" fmla="*/ 30 h 54"/>
              <a:gd name="T56" fmla="*/ 44 w 54"/>
              <a:gd name="T57"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20" y="44"/>
                </a:moveTo>
                <a:cubicBezTo>
                  <a:pt x="14" y="44"/>
                  <a:pt x="14" y="44"/>
                  <a:pt x="14" y="44"/>
                </a:cubicBezTo>
                <a:cubicBezTo>
                  <a:pt x="14" y="20"/>
                  <a:pt x="14" y="20"/>
                  <a:pt x="14" y="20"/>
                </a:cubicBezTo>
                <a:cubicBezTo>
                  <a:pt x="20" y="20"/>
                  <a:pt x="20" y="20"/>
                  <a:pt x="20" y="20"/>
                </a:cubicBezTo>
                <a:lnTo>
                  <a:pt x="20" y="44"/>
                </a:lnTo>
                <a:close/>
                <a:moveTo>
                  <a:pt x="17" y="18"/>
                </a:moveTo>
                <a:cubicBezTo>
                  <a:pt x="15" y="18"/>
                  <a:pt x="13" y="16"/>
                  <a:pt x="13" y="14"/>
                </a:cubicBezTo>
                <a:cubicBezTo>
                  <a:pt x="13" y="11"/>
                  <a:pt x="15" y="9"/>
                  <a:pt x="17" y="9"/>
                </a:cubicBezTo>
                <a:cubicBezTo>
                  <a:pt x="19" y="9"/>
                  <a:pt x="21" y="11"/>
                  <a:pt x="21" y="14"/>
                </a:cubicBezTo>
                <a:cubicBezTo>
                  <a:pt x="21" y="16"/>
                  <a:pt x="19" y="18"/>
                  <a:pt x="17" y="18"/>
                </a:cubicBezTo>
                <a:moveTo>
                  <a:pt x="44" y="44"/>
                </a:moveTo>
                <a:cubicBezTo>
                  <a:pt x="37" y="44"/>
                  <a:pt x="37" y="44"/>
                  <a:pt x="37" y="44"/>
                </a:cubicBezTo>
                <a:cubicBezTo>
                  <a:pt x="37" y="30"/>
                  <a:pt x="37" y="30"/>
                  <a:pt x="37" y="30"/>
                </a:cubicBezTo>
                <a:cubicBezTo>
                  <a:pt x="37" y="29"/>
                  <a:pt x="37" y="28"/>
                  <a:pt x="36" y="28"/>
                </a:cubicBezTo>
                <a:cubicBezTo>
                  <a:pt x="36" y="27"/>
                  <a:pt x="34" y="27"/>
                  <a:pt x="33" y="28"/>
                </a:cubicBezTo>
                <a:cubicBezTo>
                  <a:pt x="31" y="29"/>
                  <a:pt x="31" y="29"/>
                  <a:pt x="31" y="29"/>
                </a:cubicBezTo>
                <a:cubicBezTo>
                  <a:pt x="31" y="44"/>
                  <a:pt x="31" y="44"/>
                  <a:pt x="31" y="44"/>
                </a:cubicBezTo>
                <a:cubicBezTo>
                  <a:pt x="24" y="44"/>
                  <a:pt x="24" y="44"/>
                  <a:pt x="24" y="44"/>
                </a:cubicBezTo>
                <a:cubicBezTo>
                  <a:pt x="24" y="20"/>
                  <a:pt x="24" y="20"/>
                  <a:pt x="24" y="20"/>
                </a:cubicBezTo>
                <a:cubicBezTo>
                  <a:pt x="31" y="20"/>
                  <a:pt x="31" y="20"/>
                  <a:pt x="31" y="20"/>
                </a:cubicBezTo>
                <a:cubicBezTo>
                  <a:pt x="31" y="21"/>
                  <a:pt x="31" y="21"/>
                  <a:pt x="31" y="21"/>
                </a:cubicBezTo>
                <a:cubicBezTo>
                  <a:pt x="33" y="20"/>
                  <a:pt x="37" y="20"/>
                  <a:pt x="40" y="22"/>
                </a:cubicBezTo>
                <a:cubicBezTo>
                  <a:pt x="42" y="23"/>
                  <a:pt x="44" y="27"/>
                  <a:pt x="44" y="30"/>
                </a:cubicBezTo>
                <a:lnTo>
                  <a:pt x="44"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9"/>
          <p:cNvSpPr>
            <a:spLocks noEditPoints="1"/>
          </p:cNvSpPr>
          <p:nvPr userDrawn="1"/>
        </p:nvSpPr>
        <p:spPr bwMode="auto">
          <a:xfrm>
            <a:off x="5552534" y="6402824"/>
            <a:ext cx="234950"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38 w 54"/>
              <a:gd name="T11" fmla="*/ 35 h 54"/>
              <a:gd name="T12" fmla="*/ 26 w 54"/>
              <a:gd name="T13" fmla="*/ 36 h 54"/>
              <a:gd name="T14" fmla="*/ 24 w 54"/>
              <a:gd name="T15" fmla="*/ 35 h 54"/>
              <a:gd name="T16" fmla="*/ 20 w 54"/>
              <a:gd name="T17" fmla="*/ 47 h 54"/>
              <a:gd name="T18" fmla="*/ 18 w 54"/>
              <a:gd name="T19" fmla="*/ 47 h 54"/>
              <a:gd name="T20" fmla="*/ 18 w 54"/>
              <a:gd name="T21" fmla="*/ 47 h 54"/>
              <a:gd name="T22" fmla="*/ 18 w 54"/>
              <a:gd name="T23" fmla="*/ 41 h 54"/>
              <a:gd name="T24" fmla="*/ 21 w 54"/>
              <a:gd name="T25" fmla="*/ 27 h 54"/>
              <a:gd name="T26" fmla="*/ 20 w 54"/>
              <a:gd name="T27" fmla="*/ 22 h 54"/>
              <a:gd name="T28" fmla="*/ 28 w 54"/>
              <a:gd name="T29" fmla="*/ 19 h 54"/>
              <a:gd name="T30" fmla="*/ 27 w 54"/>
              <a:gd name="T31" fmla="*/ 33 h 54"/>
              <a:gd name="T32" fmla="*/ 31 w 54"/>
              <a:gd name="T33" fmla="*/ 34 h 54"/>
              <a:gd name="T34" fmla="*/ 33 w 54"/>
              <a:gd name="T35" fmla="*/ 13 h 54"/>
              <a:gd name="T36" fmla="*/ 16 w 54"/>
              <a:gd name="T37" fmla="*/ 24 h 54"/>
              <a:gd name="T38" fmla="*/ 17 w 54"/>
              <a:gd name="T39" fmla="*/ 32 h 54"/>
              <a:gd name="T40" fmla="*/ 11 w 54"/>
              <a:gd name="T41" fmla="*/ 23 h 54"/>
              <a:gd name="T42" fmla="*/ 30 w 54"/>
              <a:gd name="T43" fmla="*/ 8 h 54"/>
              <a:gd name="T44" fmla="*/ 43 w 54"/>
              <a:gd name="T45" fmla="*/ 20 h 54"/>
              <a:gd name="T46" fmla="*/ 38 w 54"/>
              <a:gd name="T4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38" y="35"/>
                </a:moveTo>
                <a:cubicBezTo>
                  <a:pt x="35" y="37"/>
                  <a:pt x="29" y="39"/>
                  <a:pt x="26" y="36"/>
                </a:cubicBezTo>
                <a:cubicBezTo>
                  <a:pt x="25" y="36"/>
                  <a:pt x="25" y="35"/>
                  <a:pt x="24" y="35"/>
                </a:cubicBezTo>
                <a:cubicBezTo>
                  <a:pt x="23" y="39"/>
                  <a:pt x="22" y="44"/>
                  <a:pt x="20" y="47"/>
                </a:cubicBezTo>
                <a:cubicBezTo>
                  <a:pt x="18" y="47"/>
                  <a:pt x="18" y="47"/>
                  <a:pt x="18" y="47"/>
                </a:cubicBezTo>
                <a:cubicBezTo>
                  <a:pt x="18" y="47"/>
                  <a:pt x="18" y="47"/>
                  <a:pt x="18" y="47"/>
                </a:cubicBezTo>
                <a:cubicBezTo>
                  <a:pt x="17" y="45"/>
                  <a:pt x="18" y="42"/>
                  <a:pt x="18" y="41"/>
                </a:cubicBezTo>
                <a:cubicBezTo>
                  <a:pt x="18" y="37"/>
                  <a:pt x="21" y="31"/>
                  <a:pt x="21" y="27"/>
                </a:cubicBezTo>
                <a:cubicBezTo>
                  <a:pt x="21" y="26"/>
                  <a:pt x="20" y="24"/>
                  <a:pt x="20" y="22"/>
                </a:cubicBezTo>
                <a:cubicBezTo>
                  <a:pt x="21" y="18"/>
                  <a:pt x="26" y="15"/>
                  <a:pt x="28" y="19"/>
                </a:cubicBezTo>
                <a:cubicBezTo>
                  <a:pt x="30" y="24"/>
                  <a:pt x="23" y="29"/>
                  <a:pt x="27" y="33"/>
                </a:cubicBezTo>
                <a:cubicBezTo>
                  <a:pt x="27" y="33"/>
                  <a:pt x="29" y="34"/>
                  <a:pt x="31" y="34"/>
                </a:cubicBezTo>
                <a:cubicBezTo>
                  <a:pt x="38" y="32"/>
                  <a:pt x="39" y="17"/>
                  <a:pt x="33" y="13"/>
                </a:cubicBezTo>
                <a:cubicBezTo>
                  <a:pt x="24" y="8"/>
                  <a:pt x="15" y="16"/>
                  <a:pt x="16" y="24"/>
                </a:cubicBezTo>
                <a:cubicBezTo>
                  <a:pt x="16" y="27"/>
                  <a:pt x="19" y="29"/>
                  <a:pt x="17" y="32"/>
                </a:cubicBezTo>
                <a:cubicBezTo>
                  <a:pt x="13" y="30"/>
                  <a:pt x="11" y="27"/>
                  <a:pt x="11" y="23"/>
                </a:cubicBezTo>
                <a:cubicBezTo>
                  <a:pt x="11" y="13"/>
                  <a:pt x="20" y="7"/>
                  <a:pt x="30" y="8"/>
                </a:cubicBezTo>
                <a:cubicBezTo>
                  <a:pt x="37" y="9"/>
                  <a:pt x="42" y="14"/>
                  <a:pt x="43" y="20"/>
                </a:cubicBezTo>
                <a:cubicBezTo>
                  <a:pt x="43" y="25"/>
                  <a:pt x="41" y="32"/>
                  <a:pt x="38" y="3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0"/>
          <p:cNvSpPr>
            <a:spLocks noEditPoints="1"/>
          </p:cNvSpPr>
          <p:nvPr userDrawn="1"/>
        </p:nvSpPr>
        <p:spPr bwMode="auto">
          <a:xfrm>
            <a:off x="5252496" y="6402824"/>
            <a:ext cx="234950" cy="244475"/>
          </a:xfrm>
          <a:custGeom>
            <a:avLst/>
            <a:gdLst>
              <a:gd name="T0" fmla="*/ 0 w 54"/>
              <a:gd name="T1" fmla="*/ 54 h 54"/>
              <a:gd name="T2" fmla="*/ 54 w 54"/>
              <a:gd name="T3" fmla="*/ 54 h 54"/>
              <a:gd name="T4" fmla="*/ 54 w 54"/>
              <a:gd name="T5" fmla="*/ 0 h 54"/>
              <a:gd name="T6" fmla="*/ 0 w 54"/>
              <a:gd name="T7" fmla="*/ 0 h 54"/>
              <a:gd name="T8" fmla="*/ 0 w 54"/>
              <a:gd name="T9" fmla="*/ 54 h 54"/>
              <a:gd name="T10" fmla="*/ 15 w 54"/>
              <a:gd name="T11" fmla="*/ 44 h 54"/>
              <a:gd name="T12" fmla="*/ 10 w 54"/>
              <a:gd name="T13" fmla="*/ 40 h 54"/>
              <a:gd name="T14" fmla="*/ 15 w 54"/>
              <a:gd name="T15" fmla="*/ 36 h 54"/>
              <a:gd name="T16" fmla="*/ 19 w 54"/>
              <a:gd name="T17" fmla="*/ 40 h 54"/>
              <a:gd name="T18" fmla="*/ 15 w 54"/>
              <a:gd name="T19" fmla="*/ 44 h 54"/>
              <a:gd name="T20" fmla="*/ 26 w 54"/>
              <a:gd name="T21" fmla="*/ 44 h 54"/>
              <a:gd name="T22" fmla="*/ 21 w 54"/>
              <a:gd name="T23" fmla="*/ 34 h 54"/>
              <a:gd name="T24" fmla="*/ 10 w 54"/>
              <a:gd name="T25" fmla="*/ 29 h 54"/>
              <a:gd name="T26" fmla="*/ 10 w 54"/>
              <a:gd name="T27" fmla="*/ 23 h 54"/>
              <a:gd name="T28" fmla="*/ 31 w 54"/>
              <a:gd name="T29" fmla="*/ 44 h 54"/>
              <a:gd name="T30" fmla="*/ 26 w 54"/>
              <a:gd name="T31" fmla="*/ 44 h 54"/>
              <a:gd name="T32" fmla="*/ 37 w 54"/>
              <a:gd name="T33" fmla="*/ 44 h 54"/>
              <a:gd name="T34" fmla="*/ 10 w 54"/>
              <a:gd name="T35" fmla="*/ 18 h 54"/>
              <a:gd name="T36" fmla="*/ 10 w 54"/>
              <a:gd name="T37" fmla="*/ 12 h 54"/>
              <a:gd name="T38" fmla="*/ 42 w 54"/>
              <a:gd name="T39" fmla="*/ 44 h 54"/>
              <a:gd name="T40" fmla="*/ 37 w 54"/>
              <a:gd name="T41"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54">
                <a:moveTo>
                  <a:pt x="0" y="54"/>
                </a:moveTo>
                <a:cubicBezTo>
                  <a:pt x="54" y="54"/>
                  <a:pt x="54" y="54"/>
                  <a:pt x="54" y="54"/>
                </a:cubicBezTo>
                <a:cubicBezTo>
                  <a:pt x="54" y="0"/>
                  <a:pt x="54" y="0"/>
                  <a:pt x="54" y="0"/>
                </a:cubicBezTo>
                <a:cubicBezTo>
                  <a:pt x="0" y="0"/>
                  <a:pt x="0" y="0"/>
                  <a:pt x="0" y="0"/>
                </a:cubicBezTo>
                <a:lnTo>
                  <a:pt x="0" y="54"/>
                </a:lnTo>
                <a:close/>
                <a:moveTo>
                  <a:pt x="15" y="44"/>
                </a:moveTo>
                <a:cubicBezTo>
                  <a:pt x="12" y="44"/>
                  <a:pt x="10" y="43"/>
                  <a:pt x="10" y="40"/>
                </a:cubicBezTo>
                <a:cubicBezTo>
                  <a:pt x="10" y="38"/>
                  <a:pt x="12" y="36"/>
                  <a:pt x="15" y="36"/>
                </a:cubicBezTo>
                <a:cubicBezTo>
                  <a:pt x="17" y="36"/>
                  <a:pt x="19" y="38"/>
                  <a:pt x="19" y="40"/>
                </a:cubicBezTo>
                <a:cubicBezTo>
                  <a:pt x="19" y="43"/>
                  <a:pt x="17" y="44"/>
                  <a:pt x="15" y="44"/>
                </a:cubicBezTo>
                <a:moveTo>
                  <a:pt x="26" y="44"/>
                </a:moveTo>
                <a:cubicBezTo>
                  <a:pt x="26" y="42"/>
                  <a:pt x="24" y="37"/>
                  <a:pt x="21" y="34"/>
                </a:cubicBezTo>
                <a:cubicBezTo>
                  <a:pt x="18" y="31"/>
                  <a:pt x="13" y="29"/>
                  <a:pt x="10" y="29"/>
                </a:cubicBezTo>
                <a:cubicBezTo>
                  <a:pt x="10" y="23"/>
                  <a:pt x="10" y="23"/>
                  <a:pt x="10" y="23"/>
                </a:cubicBezTo>
                <a:cubicBezTo>
                  <a:pt x="22" y="23"/>
                  <a:pt x="31" y="33"/>
                  <a:pt x="31" y="44"/>
                </a:cubicBezTo>
                <a:lnTo>
                  <a:pt x="26" y="44"/>
                </a:lnTo>
                <a:close/>
                <a:moveTo>
                  <a:pt x="37" y="44"/>
                </a:moveTo>
                <a:cubicBezTo>
                  <a:pt x="37" y="30"/>
                  <a:pt x="25" y="18"/>
                  <a:pt x="10" y="18"/>
                </a:cubicBezTo>
                <a:cubicBezTo>
                  <a:pt x="10" y="12"/>
                  <a:pt x="10" y="12"/>
                  <a:pt x="10" y="12"/>
                </a:cubicBezTo>
                <a:cubicBezTo>
                  <a:pt x="28" y="12"/>
                  <a:pt x="42" y="27"/>
                  <a:pt x="42" y="44"/>
                </a:cubicBezTo>
                <a:lnTo>
                  <a:pt x="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1"/>
          <p:cNvSpPr>
            <a:spLocks noEditPoints="1"/>
          </p:cNvSpPr>
          <p:nvPr userDrawn="1"/>
        </p:nvSpPr>
        <p:spPr bwMode="auto">
          <a:xfrm>
            <a:off x="4353971" y="6402824"/>
            <a:ext cx="236537" cy="244475"/>
          </a:xfrm>
          <a:custGeom>
            <a:avLst/>
            <a:gdLst>
              <a:gd name="T0" fmla="*/ 0 w 149"/>
              <a:gd name="T1" fmla="*/ 154 h 154"/>
              <a:gd name="T2" fmla="*/ 149 w 149"/>
              <a:gd name="T3" fmla="*/ 154 h 154"/>
              <a:gd name="T4" fmla="*/ 149 w 149"/>
              <a:gd name="T5" fmla="*/ 0 h 154"/>
              <a:gd name="T6" fmla="*/ 0 w 149"/>
              <a:gd name="T7" fmla="*/ 0 h 154"/>
              <a:gd name="T8" fmla="*/ 0 w 149"/>
              <a:gd name="T9" fmla="*/ 154 h 154"/>
              <a:gd name="T10" fmla="*/ 42 w 149"/>
              <a:gd name="T11" fmla="*/ 122 h 154"/>
              <a:gd name="T12" fmla="*/ 42 w 149"/>
              <a:gd name="T13" fmla="*/ 34 h 154"/>
              <a:gd name="T14" fmla="*/ 105 w 149"/>
              <a:gd name="T15" fmla="*/ 80 h 154"/>
              <a:gd name="T16" fmla="*/ 42 w 149"/>
              <a:gd name="T17" fmla="*/ 12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54">
                <a:moveTo>
                  <a:pt x="0" y="154"/>
                </a:moveTo>
                <a:lnTo>
                  <a:pt x="149" y="154"/>
                </a:lnTo>
                <a:lnTo>
                  <a:pt x="149" y="0"/>
                </a:lnTo>
                <a:lnTo>
                  <a:pt x="0" y="0"/>
                </a:lnTo>
                <a:lnTo>
                  <a:pt x="0" y="154"/>
                </a:lnTo>
                <a:close/>
                <a:moveTo>
                  <a:pt x="42" y="122"/>
                </a:moveTo>
                <a:lnTo>
                  <a:pt x="42" y="34"/>
                </a:lnTo>
                <a:lnTo>
                  <a:pt x="105" y="80"/>
                </a:lnTo>
                <a:lnTo>
                  <a:pt x="42"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3904260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hape 1">
    <p:spTree>
      <p:nvGrpSpPr>
        <p:cNvPr id="1" name=""/>
        <p:cNvGrpSpPr/>
        <p:nvPr/>
      </p:nvGrpSpPr>
      <p:grpSpPr>
        <a:xfrm>
          <a:off x="0" y="0"/>
          <a:ext cx="0" cy="0"/>
          <a:chOff x="0" y="0"/>
          <a:chExt cx="0" cy="0"/>
        </a:xfrm>
      </p:grpSpPr>
      <p:sp>
        <p:nvSpPr>
          <p:cNvPr id="7" name="Marcador de texto 2"/>
          <p:cNvSpPr>
            <a:spLocks noGrp="1"/>
          </p:cNvSpPr>
          <p:nvPr>
            <p:ph type="body" sz="quarter" idx="18" hasCustomPrompt="1"/>
          </p:nvPr>
        </p:nvSpPr>
        <p:spPr>
          <a:xfrm>
            <a:off x="292613" y="1480163"/>
            <a:ext cx="5617534" cy="4828567"/>
          </a:xfrm>
          <a:prstGeom prst="rect">
            <a:avLst/>
          </a:prstGeom>
        </p:spPr>
        <p:txBody>
          <a:bodyPr>
            <a:normAutofit/>
          </a:bodyPr>
          <a:lstStyle>
            <a:lvl1pPr marL="130960" indent="-130960">
              <a:lnSpc>
                <a:spcPct val="100000"/>
              </a:lnSpc>
              <a:buClr>
                <a:schemeClr val="accent2"/>
              </a:buClr>
              <a:defRPr sz="2800">
                <a:solidFill>
                  <a:srgbClr val="323232"/>
                </a:solidFill>
              </a:defRPr>
            </a:lvl1pPr>
            <a:lvl2pPr>
              <a:lnSpc>
                <a:spcPct val="100000"/>
              </a:lnSpc>
              <a:buClr>
                <a:schemeClr val="accent2"/>
              </a:buClr>
              <a:defRPr sz="2400">
                <a:solidFill>
                  <a:srgbClr val="323232"/>
                </a:solidFill>
              </a:defRPr>
            </a:lvl2pPr>
            <a:lvl3pPr>
              <a:lnSpc>
                <a:spcPct val="100000"/>
              </a:lnSpc>
              <a:buClr>
                <a:schemeClr val="accent2"/>
              </a:buClr>
              <a:defRPr sz="2000">
                <a:solidFill>
                  <a:srgbClr val="323232"/>
                </a:solidFill>
              </a:defRPr>
            </a:lvl3pPr>
            <a:lvl4pPr>
              <a:lnSpc>
                <a:spcPct val="100000"/>
              </a:lnSpc>
              <a:buClr>
                <a:schemeClr val="accent2"/>
              </a:buClr>
              <a:defRPr sz="1800">
                <a:solidFill>
                  <a:srgbClr val="323232"/>
                </a:solidFill>
              </a:defRPr>
            </a:lvl4pPr>
            <a:lvl5pPr>
              <a:lnSpc>
                <a:spcPct val="100000"/>
              </a:lnSpc>
              <a:buClr>
                <a:schemeClr val="accent2"/>
              </a:buClr>
              <a:defRPr sz="160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
        <p:nvSpPr>
          <p:cNvPr id="14" name="Marcador de número de diapositiva 32"/>
          <p:cNvSpPr>
            <a:spLocks noGrp="1"/>
          </p:cNvSpPr>
          <p:nvPr>
            <p:ph type="sldNum" sz="quarter" idx="4"/>
          </p:nvPr>
        </p:nvSpPr>
        <p:spPr>
          <a:xfrm>
            <a:off x="11776959" y="6519616"/>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9" name="Footer Placeholder 4"/>
          <p:cNvSpPr>
            <a:spLocks noGrp="1"/>
          </p:cNvSpPr>
          <p:nvPr>
            <p:ph type="ftr" sz="quarter" idx="3"/>
          </p:nvPr>
        </p:nvSpPr>
        <p:spPr>
          <a:xfrm rot="16200000">
            <a:off x="10404202" y="4652436"/>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1" name="Title 1"/>
          <p:cNvSpPr>
            <a:spLocks noGrp="1"/>
          </p:cNvSpPr>
          <p:nvPr>
            <p:ph type="title"/>
          </p:nvPr>
        </p:nvSpPr>
        <p:spPr>
          <a:xfrm>
            <a:off x="268224" y="296869"/>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5" name="Text Placeholder 19"/>
          <p:cNvSpPr>
            <a:spLocks noGrp="1"/>
          </p:cNvSpPr>
          <p:nvPr>
            <p:ph type="body" sz="quarter" idx="13"/>
          </p:nvPr>
        </p:nvSpPr>
        <p:spPr>
          <a:xfrm>
            <a:off x="292608" y="779416"/>
            <a:ext cx="11228613" cy="300087"/>
          </a:xfrm>
          <a:prstGeom prst="rect">
            <a:avLst/>
          </a:prstGeom>
        </p:spPr>
        <p:txBody>
          <a:bodyPr>
            <a:noAutofit/>
          </a:bodyPr>
          <a:lstStyle>
            <a:lvl1pPr marL="0" indent="0">
              <a:lnSpc>
                <a:spcPct val="100000"/>
              </a:lnSpc>
              <a:buNone/>
              <a:defRPr sz="18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19" name="Picture Placeholder 18"/>
          <p:cNvSpPr>
            <a:spLocks noGrp="1"/>
          </p:cNvSpPr>
          <p:nvPr>
            <p:ph type="pic" sz="quarter" idx="19" hasCustomPrompt="1"/>
          </p:nvPr>
        </p:nvSpPr>
        <p:spPr>
          <a:xfrm>
            <a:off x="6434720" y="1753456"/>
            <a:ext cx="4556125" cy="3886200"/>
          </a:xfrm>
          <a:custGeom>
            <a:avLst/>
            <a:gdLst>
              <a:gd name="connsiteX0" fmla="*/ 3764756 w 4556125"/>
              <a:gd name="connsiteY0" fmla="*/ 0 h 3886200"/>
              <a:gd name="connsiteX1" fmla="*/ 3778647 w 4556125"/>
              <a:gd name="connsiteY1" fmla="*/ 0 h 3886200"/>
              <a:gd name="connsiteX2" fmla="*/ 3792538 w 4556125"/>
              <a:gd name="connsiteY2" fmla="*/ 397 h 3886200"/>
              <a:gd name="connsiteX3" fmla="*/ 3806031 w 4556125"/>
              <a:gd name="connsiteY3" fmla="*/ 1191 h 3886200"/>
              <a:gd name="connsiteX4" fmla="*/ 3819922 w 4556125"/>
              <a:gd name="connsiteY4" fmla="*/ 2381 h 3886200"/>
              <a:gd name="connsiteX5" fmla="*/ 3833019 w 4556125"/>
              <a:gd name="connsiteY5" fmla="*/ 3969 h 3886200"/>
              <a:gd name="connsiteX6" fmla="*/ 3846512 w 4556125"/>
              <a:gd name="connsiteY6" fmla="*/ 5953 h 3886200"/>
              <a:gd name="connsiteX7" fmla="*/ 3859610 w 4556125"/>
              <a:gd name="connsiteY7" fmla="*/ 8731 h 3886200"/>
              <a:gd name="connsiteX8" fmla="*/ 3871912 w 4556125"/>
              <a:gd name="connsiteY8" fmla="*/ 11510 h 3886200"/>
              <a:gd name="connsiteX9" fmla="*/ 3885010 w 4556125"/>
              <a:gd name="connsiteY9" fmla="*/ 14685 h 3886200"/>
              <a:gd name="connsiteX10" fmla="*/ 3897710 w 4556125"/>
              <a:gd name="connsiteY10" fmla="*/ 18256 h 3886200"/>
              <a:gd name="connsiteX11" fmla="*/ 3910410 w 4556125"/>
              <a:gd name="connsiteY11" fmla="*/ 22622 h 3886200"/>
              <a:gd name="connsiteX12" fmla="*/ 3923110 w 4556125"/>
              <a:gd name="connsiteY12" fmla="*/ 26591 h 3886200"/>
              <a:gd name="connsiteX13" fmla="*/ 3935016 w 4556125"/>
              <a:gd name="connsiteY13" fmla="*/ 31750 h 3886200"/>
              <a:gd name="connsiteX14" fmla="*/ 3947716 w 4556125"/>
              <a:gd name="connsiteY14" fmla="*/ 36910 h 3886200"/>
              <a:gd name="connsiteX15" fmla="*/ 3959622 w 4556125"/>
              <a:gd name="connsiteY15" fmla="*/ 42863 h 3886200"/>
              <a:gd name="connsiteX16" fmla="*/ 3971131 w 4556125"/>
              <a:gd name="connsiteY16" fmla="*/ 48419 h 3886200"/>
              <a:gd name="connsiteX17" fmla="*/ 3983434 w 4556125"/>
              <a:gd name="connsiteY17" fmla="*/ 54769 h 3886200"/>
              <a:gd name="connsiteX18" fmla="*/ 3994944 w 4556125"/>
              <a:gd name="connsiteY18" fmla="*/ 61516 h 3886200"/>
              <a:gd name="connsiteX19" fmla="*/ 4006453 w 4556125"/>
              <a:gd name="connsiteY19" fmla="*/ 68660 h 3886200"/>
              <a:gd name="connsiteX20" fmla="*/ 4017962 w 4556125"/>
              <a:gd name="connsiteY20" fmla="*/ 76200 h 3886200"/>
              <a:gd name="connsiteX21" fmla="*/ 4029075 w 4556125"/>
              <a:gd name="connsiteY21" fmla="*/ 83741 h 3886200"/>
              <a:gd name="connsiteX22" fmla="*/ 4040188 w 4556125"/>
              <a:gd name="connsiteY22" fmla="*/ 91678 h 3886200"/>
              <a:gd name="connsiteX23" fmla="*/ 4051300 w 4556125"/>
              <a:gd name="connsiteY23" fmla="*/ 100013 h 3886200"/>
              <a:gd name="connsiteX24" fmla="*/ 4062412 w 4556125"/>
              <a:gd name="connsiteY24" fmla="*/ 108744 h 3886200"/>
              <a:gd name="connsiteX25" fmla="*/ 4073128 w 4556125"/>
              <a:gd name="connsiteY25" fmla="*/ 117872 h 3886200"/>
              <a:gd name="connsiteX26" fmla="*/ 4083844 w 4556125"/>
              <a:gd name="connsiteY26" fmla="*/ 127000 h 3886200"/>
              <a:gd name="connsiteX27" fmla="*/ 4094560 w 4556125"/>
              <a:gd name="connsiteY27" fmla="*/ 136525 h 3886200"/>
              <a:gd name="connsiteX28" fmla="*/ 4104481 w 4556125"/>
              <a:gd name="connsiteY28" fmla="*/ 146447 h 3886200"/>
              <a:gd name="connsiteX29" fmla="*/ 4125119 w 4556125"/>
              <a:gd name="connsiteY29" fmla="*/ 167084 h 3886200"/>
              <a:gd name="connsiteX30" fmla="*/ 4145360 w 4556125"/>
              <a:gd name="connsiteY30" fmla="*/ 188913 h 3886200"/>
              <a:gd name="connsiteX31" fmla="*/ 4164410 w 4556125"/>
              <a:gd name="connsiteY31" fmla="*/ 211931 h 3886200"/>
              <a:gd name="connsiteX32" fmla="*/ 4183856 w 4556125"/>
              <a:gd name="connsiteY32" fmla="*/ 235744 h 3886200"/>
              <a:gd name="connsiteX33" fmla="*/ 4202112 w 4556125"/>
              <a:gd name="connsiteY33" fmla="*/ 260350 h 3886200"/>
              <a:gd name="connsiteX34" fmla="*/ 4219972 w 4556125"/>
              <a:gd name="connsiteY34" fmla="*/ 286544 h 3886200"/>
              <a:gd name="connsiteX35" fmla="*/ 4237434 w 4556125"/>
              <a:gd name="connsiteY35" fmla="*/ 313135 h 3886200"/>
              <a:gd name="connsiteX36" fmla="*/ 4254500 w 4556125"/>
              <a:gd name="connsiteY36" fmla="*/ 340519 h 3886200"/>
              <a:gd name="connsiteX37" fmla="*/ 4271169 w 4556125"/>
              <a:gd name="connsiteY37" fmla="*/ 369094 h 3886200"/>
              <a:gd name="connsiteX38" fmla="*/ 4286647 w 4556125"/>
              <a:gd name="connsiteY38" fmla="*/ 398463 h 3886200"/>
              <a:gd name="connsiteX39" fmla="*/ 4302522 w 4556125"/>
              <a:gd name="connsiteY39" fmla="*/ 427831 h 3886200"/>
              <a:gd name="connsiteX40" fmla="*/ 4317603 w 4556125"/>
              <a:gd name="connsiteY40" fmla="*/ 458391 h 3886200"/>
              <a:gd name="connsiteX41" fmla="*/ 4332288 w 4556125"/>
              <a:gd name="connsiteY41" fmla="*/ 489347 h 3886200"/>
              <a:gd name="connsiteX42" fmla="*/ 4346178 w 4556125"/>
              <a:gd name="connsiteY42" fmla="*/ 521097 h 3886200"/>
              <a:gd name="connsiteX43" fmla="*/ 4359672 w 4556125"/>
              <a:gd name="connsiteY43" fmla="*/ 553244 h 3886200"/>
              <a:gd name="connsiteX44" fmla="*/ 4372769 w 4556125"/>
              <a:gd name="connsiteY44" fmla="*/ 586185 h 3886200"/>
              <a:gd name="connsiteX45" fmla="*/ 4385469 w 4556125"/>
              <a:gd name="connsiteY45" fmla="*/ 619522 h 3886200"/>
              <a:gd name="connsiteX46" fmla="*/ 4398169 w 4556125"/>
              <a:gd name="connsiteY46" fmla="*/ 652463 h 3886200"/>
              <a:gd name="connsiteX47" fmla="*/ 4409678 w 4556125"/>
              <a:gd name="connsiteY47" fmla="*/ 686991 h 3886200"/>
              <a:gd name="connsiteX48" fmla="*/ 4420790 w 4556125"/>
              <a:gd name="connsiteY48" fmla="*/ 721122 h 3886200"/>
              <a:gd name="connsiteX49" fmla="*/ 4431903 w 4556125"/>
              <a:gd name="connsiteY49" fmla="*/ 755253 h 3886200"/>
              <a:gd name="connsiteX50" fmla="*/ 4441825 w 4556125"/>
              <a:gd name="connsiteY50" fmla="*/ 790178 h 3886200"/>
              <a:gd name="connsiteX51" fmla="*/ 4451747 w 4556125"/>
              <a:gd name="connsiteY51" fmla="*/ 824706 h 3886200"/>
              <a:gd name="connsiteX52" fmla="*/ 4461669 w 4556125"/>
              <a:gd name="connsiteY52" fmla="*/ 859631 h 3886200"/>
              <a:gd name="connsiteX53" fmla="*/ 4470003 w 4556125"/>
              <a:gd name="connsiteY53" fmla="*/ 894953 h 3886200"/>
              <a:gd name="connsiteX54" fmla="*/ 4478734 w 4556125"/>
              <a:gd name="connsiteY54" fmla="*/ 929878 h 3886200"/>
              <a:gd name="connsiteX55" fmla="*/ 4486672 w 4556125"/>
              <a:gd name="connsiteY55" fmla="*/ 964803 h 3886200"/>
              <a:gd name="connsiteX56" fmla="*/ 4494212 w 4556125"/>
              <a:gd name="connsiteY56" fmla="*/ 1000125 h 3886200"/>
              <a:gd name="connsiteX57" fmla="*/ 4501753 w 4556125"/>
              <a:gd name="connsiteY57" fmla="*/ 1034653 h 3886200"/>
              <a:gd name="connsiteX58" fmla="*/ 4508500 w 4556125"/>
              <a:gd name="connsiteY58" fmla="*/ 1069578 h 3886200"/>
              <a:gd name="connsiteX59" fmla="*/ 4514453 w 4556125"/>
              <a:gd name="connsiteY59" fmla="*/ 1104106 h 3886200"/>
              <a:gd name="connsiteX60" fmla="*/ 4520406 w 4556125"/>
              <a:gd name="connsiteY60" fmla="*/ 1138635 h 3886200"/>
              <a:gd name="connsiteX61" fmla="*/ 4525566 w 4556125"/>
              <a:gd name="connsiteY61" fmla="*/ 1172369 h 3886200"/>
              <a:gd name="connsiteX62" fmla="*/ 4530328 w 4556125"/>
              <a:gd name="connsiteY62" fmla="*/ 1206103 h 3886200"/>
              <a:gd name="connsiteX63" fmla="*/ 4535090 w 4556125"/>
              <a:gd name="connsiteY63" fmla="*/ 1239044 h 3886200"/>
              <a:gd name="connsiteX64" fmla="*/ 4539060 w 4556125"/>
              <a:gd name="connsiteY64" fmla="*/ 1271985 h 3886200"/>
              <a:gd name="connsiteX65" fmla="*/ 4542631 w 4556125"/>
              <a:gd name="connsiteY65" fmla="*/ 1304528 h 3886200"/>
              <a:gd name="connsiteX66" fmla="*/ 4546203 w 4556125"/>
              <a:gd name="connsiteY66" fmla="*/ 1336278 h 3886200"/>
              <a:gd name="connsiteX67" fmla="*/ 4548584 w 4556125"/>
              <a:gd name="connsiteY67" fmla="*/ 1367631 h 3886200"/>
              <a:gd name="connsiteX68" fmla="*/ 4550966 w 4556125"/>
              <a:gd name="connsiteY68" fmla="*/ 1398191 h 3886200"/>
              <a:gd name="connsiteX69" fmla="*/ 4552950 w 4556125"/>
              <a:gd name="connsiteY69" fmla="*/ 1428353 h 3886200"/>
              <a:gd name="connsiteX70" fmla="*/ 4554538 w 4556125"/>
              <a:gd name="connsiteY70" fmla="*/ 1458119 h 3886200"/>
              <a:gd name="connsiteX71" fmla="*/ 4555728 w 4556125"/>
              <a:gd name="connsiteY71" fmla="*/ 1486297 h 3886200"/>
              <a:gd name="connsiteX72" fmla="*/ 4556125 w 4556125"/>
              <a:gd name="connsiteY72" fmla="*/ 1514475 h 3886200"/>
              <a:gd name="connsiteX73" fmla="*/ 4556125 w 4556125"/>
              <a:gd name="connsiteY73" fmla="*/ 1541463 h 3886200"/>
              <a:gd name="connsiteX74" fmla="*/ 4556125 w 4556125"/>
              <a:gd name="connsiteY74" fmla="*/ 1572022 h 3886200"/>
              <a:gd name="connsiteX75" fmla="*/ 4555728 w 4556125"/>
              <a:gd name="connsiteY75" fmla="*/ 1602185 h 3886200"/>
              <a:gd name="connsiteX76" fmla="*/ 4554538 w 4556125"/>
              <a:gd name="connsiteY76" fmla="*/ 1631950 h 3886200"/>
              <a:gd name="connsiteX77" fmla="*/ 4552950 w 4556125"/>
              <a:gd name="connsiteY77" fmla="*/ 1662113 h 3886200"/>
              <a:gd name="connsiteX78" fmla="*/ 4551760 w 4556125"/>
              <a:gd name="connsiteY78" fmla="*/ 1692275 h 3886200"/>
              <a:gd name="connsiteX79" fmla="*/ 4549775 w 4556125"/>
              <a:gd name="connsiteY79" fmla="*/ 1722041 h 3886200"/>
              <a:gd name="connsiteX80" fmla="*/ 4546997 w 4556125"/>
              <a:gd name="connsiteY80" fmla="*/ 1751806 h 3886200"/>
              <a:gd name="connsiteX81" fmla="*/ 4544219 w 4556125"/>
              <a:gd name="connsiteY81" fmla="*/ 1781572 h 3886200"/>
              <a:gd name="connsiteX82" fmla="*/ 4541044 w 4556125"/>
              <a:gd name="connsiteY82" fmla="*/ 1810544 h 3886200"/>
              <a:gd name="connsiteX83" fmla="*/ 4537472 w 4556125"/>
              <a:gd name="connsiteY83" fmla="*/ 1840310 h 3886200"/>
              <a:gd name="connsiteX84" fmla="*/ 4533503 w 4556125"/>
              <a:gd name="connsiteY84" fmla="*/ 1869678 h 3886200"/>
              <a:gd name="connsiteX85" fmla="*/ 4529534 w 4556125"/>
              <a:gd name="connsiteY85" fmla="*/ 1898650 h 3886200"/>
              <a:gd name="connsiteX86" fmla="*/ 4524375 w 4556125"/>
              <a:gd name="connsiteY86" fmla="*/ 1927622 h 3886200"/>
              <a:gd name="connsiteX87" fmla="*/ 4520010 w 4556125"/>
              <a:gd name="connsiteY87" fmla="*/ 1956594 h 3886200"/>
              <a:gd name="connsiteX88" fmla="*/ 4514453 w 4556125"/>
              <a:gd name="connsiteY88" fmla="*/ 1985566 h 3886200"/>
              <a:gd name="connsiteX89" fmla="*/ 4508897 w 4556125"/>
              <a:gd name="connsiteY89" fmla="*/ 2014141 h 3886200"/>
              <a:gd name="connsiteX90" fmla="*/ 4502944 w 4556125"/>
              <a:gd name="connsiteY90" fmla="*/ 2042716 h 3886200"/>
              <a:gd name="connsiteX91" fmla="*/ 4496197 w 4556125"/>
              <a:gd name="connsiteY91" fmla="*/ 2070894 h 3886200"/>
              <a:gd name="connsiteX92" fmla="*/ 4489847 w 4556125"/>
              <a:gd name="connsiteY92" fmla="*/ 2099072 h 3886200"/>
              <a:gd name="connsiteX93" fmla="*/ 4482703 w 4556125"/>
              <a:gd name="connsiteY93" fmla="*/ 2127250 h 3886200"/>
              <a:gd name="connsiteX94" fmla="*/ 4475162 w 4556125"/>
              <a:gd name="connsiteY94" fmla="*/ 2155428 h 3886200"/>
              <a:gd name="connsiteX95" fmla="*/ 4467622 w 4556125"/>
              <a:gd name="connsiteY95" fmla="*/ 2183210 h 3886200"/>
              <a:gd name="connsiteX96" fmla="*/ 4459684 w 4556125"/>
              <a:gd name="connsiteY96" fmla="*/ 2210991 h 3886200"/>
              <a:gd name="connsiteX97" fmla="*/ 4450953 w 4556125"/>
              <a:gd name="connsiteY97" fmla="*/ 2238772 h 3886200"/>
              <a:gd name="connsiteX98" fmla="*/ 4442222 w 4556125"/>
              <a:gd name="connsiteY98" fmla="*/ 2266553 h 3886200"/>
              <a:gd name="connsiteX99" fmla="*/ 4433490 w 4556125"/>
              <a:gd name="connsiteY99" fmla="*/ 2293541 h 3886200"/>
              <a:gd name="connsiteX100" fmla="*/ 4423569 w 4556125"/>
              <a:gd name="connsiteY100" fmla="*/ 2320925 h 3886200"/>
              <a:gd name="connsiteX101" fmla="*/ 4414044 w 4556125"/>
              <a:gd name="connsiteY101" fmla="*/ 2347913 h 3886200"/>
              <a:gd name="connsiteX102" fmla="*/ 4404122 w 4556125"/>
              <a:gd name="connsiteY102" fmla="*/ 2374503 h 3886200"/>
              <a:gd name="connsiteX103" fmla="*/ 4393406 w 4556125"/>
              <a:gd name="connsiteY103" fmla="*/ 2401491 h 3886200"/>
              <a:gd name="connsiteX104" fmla="*/ 4383088 w 4556125"/>
              <a:gd name="connsiteY104" fmla="*/ 2428081 h 3886200"/>
              <a:gd name="connsiteX105" fmla="*/ 4371975 w 4556125"/>
              <a:gd name="connsiteY105" fmla="*/ 2454275 h 3886200"/>
              <a:gd name="connsiteX106" fmla="*/ 4360862 w 4556125"/>
              <a:gd name="connsiteY106" fmla="*/ 2480469 h 3886200"/>
              <a:gd name="connsiteX107" fmla="*/ 4349353 w 4556125"/>
              <a:gd name="connsiteY107" fmla="*/ 2506663 h 3886200"/>
              <a:gd name="connsiteX108" fmla="*/ 4337050 w 4556125"/>
              <a:gd name="connsiteY108" fmla="*/ 2532063 h 3886200"/>
              <a:gd name="connsiteX109" fmla="*/ 4325144 w 4556125"/>
              <a:gd name="connsiteY109" fmla="*/ 2557860 h 3886200"/>
              <a:gd name="connsiteX110" fmla="*/ 4312444 w 4556125"/>
              <a:gd name="connsiteY110" fmla="*/ 2583656 h 3886200"/>
              <a:gd name="connsiteX111" fmla="*/ 4299744 w 4556125"/>
              <a:gd name="connsiteY111" fmla="*/ 2608660 h 3886200"/>
              <a:gd name="connsiteX112" fmla="*/ 4286647 w 4556125"/>
              <a:gd name="connsiteY112" fmla="*/ 2634060 h 3886200"/>
              <a:gd name="connsiteX113" fmla="*/ 4273153 w 4556125"/>
              <a:gd name="connsiteY113" fmla="*/ 2659063 h 3886200"/>
              <a:gd name="connsiteX114" fmla="*/ 4259660 w 4556125"/>
              <a:gd name="connsiteY114" fmla="*/ 2683669 h 3886200"/>
              <a:gd name="connsiteX115" fmla="*/ 4245769 w 4556125"/>
              <a:gd name="connsiteY115" fmla="*/ 2708275 h 3886200"/>
              <a:gd name="connsiteX116" fmla="*/ 4231481 w 4556125"/>
              <a:gd name="connsiteY116" fmla="*/ 2733278 h 3886200"/>
              <a:gd name="connsiteX117" fmla="*/ 4216797 w 4556125"/>
              <a:gd name="connsiteY117" fmla="*/ 2757488 h 3886200"/>
              <a:gd name="connsiteX118" fmla="*/ 4202112 w 4556125"/>
              <a:gd name="connsiteY118" fmla="*/ 2781300 h 3886200"/>
              <a:gd name="connsiteX119" fmla="*/ 4187031 w 4556125"/>
              <a:gd name="connsiteY119" fmla="*/ 2805113 h 3886200"/>
              <a:gd name="connsiteX120" fmla="*/ 4171553 w 4556125"/>
              <a:gd name="connsiteY120" fmla="*/ 2828925 h 3886200"/>
              <a:gd name="connsiteX121" fmla="*/ 4156075 w 4556125"/>
              <a:gd name="connsiteY121" fmla="*/ 2852341 h 3886200"/>
              <a:gd name="connsiteX122" fmla="*/ 4139803 w 4556125"/>
              <a:gd name="connsiteY122" fmla="*/ 2875756 h 3886200"/>
              <a:gd name="connsiteX123" fmla="*/ 4123928 w 4556125"/>
              <a:gd name="connsiteY123" fmla="*/ 2898775 h 3886200"/>
              <a:gd name="connsiteX124" fmla="*/ 4107260 w 4556125"/>
              <a:gd name="connsiteY124" fmla="*/ 2921794 h 3886200"/>
              <a:gd name="connsiteX125" fmla="*/ 4090590 w 4556125"/>
              <a:gd name="connsiteY125" fmla="*/ 2944416 h 3886200"/>
              <a:gd name="connsiteX126" fmla="*/ 4073525 w 4556125"/>
              <a:gd name="connsiteY126" fmla="*/ 2966641 h 3886200"/>
              <a:gd name="connsiteX127" fmla="*/ 4056460 w 4556125"/>
              <a:gd name="connsiteY127" fmla="*/ 2988866 h 3886200"/>
              <a:gd name="connsiteX128" fmla="*/ 4038600 w 4556125"/>
              <a:gd name="connsiteY128" fmla="*/ 3011091 h 3886200"/>
              <a:gd name="connsiteX129" fmla="*/ 4021138 w 4556125"/>
              <a:gd name="connsiteY129" fmla="*/ 3033316 h 3886200"/>
              <a:gd name="connsiteX130" fmla="*/ 4002881 w 4556125"/>
              <a:gd name="connsiteY130" fmla="*/ 3054350 h 3886200"/>
              <a:gd name="connsiteX131" fmla="*/ 3985022 w 4556125"/>
              <a:gd name="connsiteY131" fmla="*/ 3076178 h 3886200"/>
              <a:gd name="connsiteX132" fmla="*/ 3966369 w 4556125"/>
              <a:gd name="connsiteY132" fmla="*/ 3097213 h 3886200"/>
              <a:gd name="connsiteX133" fmla="*/ 3947716 w 4556125"/>
              <a:gd name="connsiteY133" fmla="*/ 3117850 h 3886200"/>
              <a:gd name="connsiteX134" fmla="*/ 3928666 w 4556125"/>
              <a:gd name="connsiteY134" fmla="*/ 3138885 h 3886200"/>
              <a:gd name="connsiteX135" fmla="*/ 3908822 w 4556125"/>
              <a:gd name="connsiteY135" fmla="*/ 3159125 h 3886200"/>
              <a:gd name="connsiteX136" fmla="*/ 3889772 w 4556125"/>
              <a:gd name="connsiteY136" fmla="*/ 3179366 h 3886200"/>
              <a:gd name="connsiteX137" fmla="*/ 3869531 w 4556125"/>
              <a:gd name="connsiteY137" fmla="*/ 3199210 h 3886200"/>
              <a:gd name="connsiteX138" fmla="*/ 3850084 w 4556125"/>
              <a:gd name="connsiteY138" fmla="*/ 3219053 h 3886200"/>
              <a:gd name="connsiteX139" fmla="*/ 3829447 w 4556125"/>
              <a:gd name="connsiteY139" fmla="*/ 3238500 h 3886200"/>
              <a:gd name="connsiteX140" fmla="*/ 3809206 w 4556125"/>
              <a:gd name="connsiteY140" fmla="*/ 3258344 h 3886200"/>
              <a:gd name="connsiteX141" fmla="*/ 3788569 w 4556125"/>
              <a:gd name="connsiteY141" fmla="*/ 3276997 h 3886200"/>
              <a:gd name="connsiteX142" fmla="*/ 3767534 w 4556125"/>
              <a:gd name="connsiteY142" fmla="*/ 3296047 h 3886200"/>
              <a:gd name="connsiteX143" fmla="*/ 3746103 w 4556125"/>
              <a:gd name="connsiteY143" fmla="*/ 3314700 h 3886200"/>
              <a:gd name="connsiteX144" fmla="*/ 3725069 w 4556125"/>
              <a:gd name="connsiteY144" fmla="*/ 3332956 h 3886200"/>
              <a:gd name="connsiteX145" fmla="*/ 3703638 w 4556125"/>
              <a:gd name="connsiteY145" fmla="*/ 3350816 h 3886200"/>
              <a:gd name="connsiteX146" fmla="*/ 3681412 w 4556125"/>
              <a:gd name="connsiteY146" fmla="*/ 3368675 h 3886200"/>
              <a:gd name="connsiteX147" fmla="*/ 3659584 w 4556125"/>
              <a:gd name="connsiteY147" fmla="*/ 3386138 h 3886200"/>
              <a:gd name="connsiteX148" fmla="*/ 3636962 w 4556125"/>
              <a:gd name="connsiteY148" fmla="*/ 3403203 h 3886200"/>
              <a:gd name="connsiteX149" fmla="*/ 3614738 w 4556125"/>
              <a:gd name="connsiteY149" fmla="*/ 3420269 h 3886200"/>
              <a:gd name="connsiteX150" fmla="*/ 3592116 w 4556125"/>
              <a:gd name="connsiteY150" fmla="*/ 3436938 h 3886200"/>
              <a:gd name="connsiteX151" fmla="*/ 3569097 w 4556125"/>
              <a:gd name="connsiteY151" fmla="*/ 3453606 h 3886200"/>
              <a:gd name="connsiteX152" fmla="*/ 3546078 w 4556125"/>
              <a:gd name="connsiteY152" fmla="*/ 3469878 h 3886200"/>
              <a:gd name="connsiteX153" fmla="*/ 3522662 w 4556125"/>
              <a:gd name="connsiteY153" fmla="*/ 3485753 h 3886200"/>
              <a:gd name="connsiteX154" fmla="*/ 3499644 w 4556125"/>
              <a:gd name="connsiteY154" fmla="*/ 3501628 h 3886200"/>
              <a:gd name="connsiteX155" fmla="*/ 3475831 w 4556125"/>
              <a:gd name="connsiteY155" fmla="*/ 3517106 h 3886200"/>
              <a:gd name="connsiteX156" fmla="*/ 3452019 w 4556125"/>
              <a:gd name="connsiteY156" fmla="*/ 3532188 h 3886200"/>
              <a:gd name="connsiteX157" fmla="*/ 3427810 w 4556125"/>
              <a:gd name="connsiteY157" fmla="*/ 3546872 h 3886200"/>
              <a:gd name="connsiteX158" fmla="*/ 3403600 w 4556125"/>
              <a:gd name="connsiteY158" fmla="*/ 3561556 h 3886200"/>
              <a:gd name="connsiteX159" fmla="*/ 3379390 w 4556125"/>
              <a:gd name="connsiteY159" fmla="*/ 3575447 h 3886200"/>
              <a:gd name="connsiteX160" fmla="*/ 3354784 w 4556125"/>
              <a:gd name="connsiteY160" fmla="*/ 3589735 h 3886200"/>
              <a:gd name="connsiteX161" fmla="*/ 3329384 w 4556125"/>
              <a:gd name="connsiteY161" fmla="*/ 3603228 h 3886200"/>
              <a:gd name="connsiteX162" fmla="*/ 3304778 w 4556125"/>
              <a:gd name="connsiteY162" fmla="*/ 3616722 h 3886200"/>
              <a:gd name="connsiteX163" fmla="*/ 3279775 w 4556125"/>
              <a:gd name="connsiteY163" fmla="*/ 3629819 h 3886200"/>
              <a:gd name="connsiteX164" fmla="*/ 3253978 w 4556125"/>
              <a:gd name="connsiteY164" fmla="*/ 3642519 h 3886200"/>
              <a:gd name="connsiteX165" fmla="*/ 3228975 w 4556125"/>
              <a:gd name="connsiteY165" fmla="*/ 3655219 h 3886200"/>
              <a:gd name="connsiteX166" fmla="*/ 3202781 w 4556125"/>
              <a:gd name="connsiteY166" fmla="*/ 3667125 h 3886200"/>
              <a:gd name="connsiteX167" fmla="*/ 3176984 w 4556125"/>
              <a:gd name="connsiteY167" fmla="*/ 3679428 h 3886200"/>
              <a:gd name="connsiteX168" fmla="*/ 3150790 w 4556125"/>
              <a:gd name="connsiteY168" fmla="*/ 3690938 h 3886200"/>
              <a:gd name="connsiteX169" fmla="*/ 3124597 w 4556125"/>
              <a:gd name="connsiteY169" fmla="*/ 3702050 h 3886200"/>
              <a:gd name="connsiteX170" fmla="*/ 3098403 w 4556125"/>
              <a:gd name="connsiteY170" fmla="*/ 3713163 h 3886200"/>
              <a:gd name="connsiteX171" fmla="*/ 3071812 w 4556125"/>
              <a:gd name="connsiteY171" fmla="*/ 3723481 h 3886200"/>
              <a:gd name="connsiteX172" fmla="*/ 3045222 w 4556125"/>
              <a:gd name="connsiteY172" fmla="*/ 3734197 h 3886200"/>
              <a:gd name="connsiteX173" fmla="*/ 3018631 w 4556125"/>
              <a:gd name="connsiteY173" fmla="*/ 3744119 h 3886200"/>
              <a:gd name="connsiteX174" fmla="*/ 2991247 w 4556125"/>
              <a:gd name="connsiteY174" fmla="*/ 3753644 h 3886200"/>
              <a:gd name="connsiteX175" fmla="*/ 2964260 w 4556125"/>
              <a:gd name="connsiteY175" fmla="*/ 3763169 h 3886200"/>
              <a:gd name="connsiteX176" fmla="*/ 2936875 w 4556125"/>
              <a:gd name="connsiteY176" fmla="*/ 3771900 h 3886200"/>
              <a:gd name="connsiteX177" fmla="*/ 2909094 w 4556125"/>
              <a:gd name="connsiteY177" fmla="*/ 3781028 h 3886200"/>
              <a:gd name="connsiteX178" fmla="*/ 2882106 w 4556125"/>
              <a:gd name="connsiteY178" fmla="*/ 3789363 h 3886200"/>
              <a:gd name="connsiteX179" fmla="*/ 2853928 w 4556125"/>
              <a:gd name="connsiteY179" fmla="*/ 3797697 h 3886200"/>
              <a:gd name="connsiteX180" fmla="*/ 2826147 w 4556125"/>
              <a:gd name="connsiteY180" fmla="*/ 3805238 h 3886200"/>
              <a:gd name="connsiteX181" fmla="*/ 2797969 w 4556125"/>
              <a:gd name="connsiteY181" fmla="*/ 3812778 h 3886200"/>
              <a:gd name="connsiteX182" fmla="*/ 2770188 w 4556125"/>
              <a:gd name="connsiteY182" fmla="*/ 3819922 h 3886200"/>
              <a:gd name="connsiteX183" fmla="*/ 2741612 w 4556125"/>
              <a:gd name="connsiteY183" fmla="*/ 3826272 h 3886200"/>
              <a:gd name="connsiteX184" fmla="*/ 2713434 w 4556125"/>
              <a:gd name="connsiteY184" fmla="*/ 3833019 h 3886200"/>
              <a:gd name="connsiteX185" fmla="*/ 2684860 w 4556125"/>
              <a:gd name="connsiteY185" fmla="*/ 3838972 h 3886200"/>
              <a:gd name="connsiteX186" fmla="*/ 2655888 w 4556125"/>
              <a:gd name="connsiteY186" fmla="*/ 3844528 h 3886200"/>
              <a:gd name="connsiteX187" fmla="*/ 2627312 w 4556125"/>
              <a:gd name="connsiteY187" fmla="*/ 3849291 h 3886200"/>
              <a:gd name="connsiteX188" fmla="*/ 2598738 w 4556125"/>
              <a:gd name="connsiteY188" fmla="*/ 3854450 h 3886200"/>
              <a:gd name="connsiteX189" fmla="*/ 2569369 w 4556125"/>
              <a:gd name="connsiteY189" fmla="*/ 3859610 h 3886200"/>
              <a:gd name="connsiteX190" fmla="*/ 2540397 w 4556125"/>
              <a:gd name="connsiteY190" fmla="*/ 3863578 h 3886200"/>
              <a:gd name="connsiteX191" fmla="*/ 2511028 w 4556125"/>
              <a:gd name="connsiteY191" fmla="*/ 3867547 h 3886200"/>
              <a:gd name="connsiteX192" fmla="*/ 2481262 w 4556125"/>
              <a:gd name="connsiteY192" fmla="*/ 3871119 h 3886200"/>
              <a:gd name="connsiteX193" fmla="*/ 2452290 w 4556125"/>
              <a:gd name="connsiteY193" fmla="*/ 3874294 h 3886200"/>
              <a:gd name="connsiteX194" fmla="*/ 2422525 w 4556125"/>
              <a:gd name="connsiteY194" fmla="*/ 3877072 h 3886200"/>
              <a:gd name="connsiteX195" fmla="*/ 2392760 w 4556125"/>
              <a:gd name="connsiteY195" fmla="*/ 3879850 h 3886200"/>
              <a:gd name="connsiteX196" fmla="*/ 2362994 w 4556125"/>
              <a:gd name="connsiteY196" fmla="*/ 3881835 h 3886200"/>
              <a:gd name="connsiteX197" fmla="*/ 2332831 w 4556125"/>
              <a:gd name="connsiteY197" fmla="*/ 3883025 h 3886200"/>
              <a:gd name="connsiteX198" fmla="*/ 2303066 w 4556125"/>
              <a:gd name="connsiteY198" fmla="*/ 3884613 h 3886200"/>
              <a:gd name="connsiteX199" fmla="*/ 2272903 w 4556125"/>
              <a:gd name="connsiteY199" fmla="*/ 3885803 h 3886200"/>
              <a:gd name="connsiteX200" fmla="*/ 2242740 w 4556125"/>
              <a:gd name="connsiteY200" fmla="*/ 3886200 h 3886200"/>
              <a:gd name="connsiteX201" fmla="*/ 2212578 w 4556125"/>
              <a:gd name="connsiteY201" fmla="*/ 3886200 h 3886200"/>
              <a:gd name="connsiteX202" fmla="*/ 2169716 w 4556125"/>
              <a:gd name="connsiteY202" fmla="*/ 3885803 h 3886200"/>
              <a:gd name="connsiteX203" fmla="*/ 2127647 w 4556125"/>
              <a:gd name="connsiteY203" fmla="*/ 3884613 h 3886200"/>
              <a:gd name="connsiteX204" fmla="*/ 2085975 w 4556125"/>
              <a:gd name="connsiteY204" fmla="*/ 3883025 h 3886200"/>
              <a:gd name="connsiteX205" fmla="*/ 2043906 w 4556125"/>
              <a:gd name="connsiteY205" fmla="*/ 3880247 h 3886200"/>
              <a:gd name="connsiteX206" fmla="*/ 2002234 w 4556125"/>
              <a:gd name="connsiteY206" fmla="*/ 3877072 h 3886200"/>
              <a:gd name="connsiteX207" fmla="*/ 1960960 w 4556125"/>
              <a:gd name="connsiteY207" fmla="*/ 3873103 h 3886200"/>
              <a:gd name="connsiteX208" fmla="*/ 1919685 w 4556125"/>
              <a:gd name="connsiteY208" fmla="*/ 3867944 h 3886200"/>
              <a:gd name="connsiteX209" fmla="*/ 1878410 w 4556125"/>
              <a:gd name="connsiteY209" fmla="*/ 3862388 h 3886200"/>
              <a:gd name="connsiteX210" fmla="*/ 1837531 w 4556125"/>
              <a:gd name="connsiteY210" fmla="*/ 3856435 h 3886200"/>
              <a:gd name="connsiteX211" fmla="*/ 1797050 w 4556125"/>
              <a:gd name="connsiteY211" fmla="*/ 3849291 h 3886200"/>
              <a:gd name="connsiteX212" fmla="*/ 1756569 w 4556125"/>
              <a:gd name="connsiteY212" fmla="*/ 3841750 h 3886200"/>
              <a:gd name="connsiteX213" fmla="*/ 1716881 w 4556125"/>
              <a:gd name="connsiteY213" fmla="*/ 3833813 h 3886200"/>
              <a:gd name="connsiteX214" fmla="*/ 1677194 w 4556125"/>
              <a:gd name="connsiteY214" fmla="*/ 3824685 h 3886200"/>
              <a:gd name="connsiteX215" fmla="*/ 1637506 w 4556125"/>
              <a:gd name="connsiteY215" fmla="*/ 3815160 h 3886200"/>
              <a:gd name="connsiteX216" fmla="*/ 1598216 w 4556125"/>
              <a:gd name="connsiteY216" fmla="*/ 3804444 h 3886200"/>
              <a:gd name="connsiteX217" fmla="*/ 1558925 w 4556125"/>
              <a:gd name="connsiteY217" fmla="*/ 3794125 h 3886200"/>
              <a:gd name="connsiteX218" fmla="*/ 1520031 w 4556125"/>
              <a:gd name="connsiteY218" fmla="*/ 3782616 h 3886200"/>
              <a:gd name="connsiteX219" fmla="*/ 1481931 w 4556125"/>
              <a:gd name="connsiteY219" fmla="*/ 3769916 h 3886200"/>
              <a:gd name="connsiteX220" fmla="*/ 1443435 w 4556125"/>
              <a:gd name="connsiteY220" fmla="*/ 3757216 h 3886200"/>
              <a:gd name="connsiteX221" fmla="*/ 1405731 w 4556125"/>
              <a:gd name="connsiteY221" fmla="*/ 3743722 h 3886200"/>
              <a:gd name="connsiteX222" fmla="*/ 1368028 w 4556125"/>
              <a:gd name="connsiteY222" fmla="*/ 3729435 h 3886200"/>
              <a:gd name="connsiteX223" fmla="*/ 1330722 w 4556125"/>
              <a:gd name="connsiteY223" fmla="*/ 3714353 h 3886200"/>
              <a:gd name="connsiteX224" fmla="*/ 1294210 w 4556125"/>
              <a:gd name="connsiteY224" fmla="*/ 3699272 h 3886200"/>
              <a:gd name="connsiteX225" fmla="*/ 1257300 w 4556125"/>
              <a:gd name="connsiteY225" fmla="*/ 3683397 h 3886200"/>
              <a:gd name="connsiteX226" fmla="*/ 1221185 w 4556125"/>
              <a:gd name="connsiteY226" fmla="*/ 3666728 h 3886200"/>
              <a:gd name="connsiteX227" fmla="*/ 1184672 w 4556125"/>
              <a:gd name="connsiteY227" fmla="*/ 3649663 h 3886200"/>
              <a:gd name="connsiteX228" fmla="*/ 1148953 w 4556125"/>
              <a:gd name="connsiteY228" fmla="*/ 3631803 h 3886200"/>
              <a:gd name="connsiteX229" fmla="*/ 1114028 w 4556125"/>
              <a:gd name="connsiteY229" fmla="*/ 3613150 h 3886200"/>
              <a:gd name="connsiteX230" fmla="*/ 1079103 w 4556125"/>
              <a:gd name="connsiteY230" fmla="*/ 3594100 h 3886200"/>
              <a:gd name="connsiteX231" fmla="*/ 1044575 w 4556125"/>
              <a:gd name="connsiteY231" fmla="*/ 3575050 h 3886200"/>
              <a:gd name="connsiteX232" fmla="*/ 1010047 w 4556125"/>
              <a:gd name="connsiteY232" fmla="*/ 3554810 h 3886200"/>
              <a:gd name="connsiteX233" fmla="*/ 976313 w 4556125"/>
              <a:gd name="connsiteY233" fmla="*/ 3534172 h 3886200"/>
              <a:gd name="connsiteX234" fmla="*/ 943372 w 4556125"/>
              <a:gd name="connsiteY234" fmla="*/ 3513138 h 3886200"/>
              <a:gd name="connsiteX235" fmla="*/ 910035 w 4556125"/>
              <a:gd name="connsiteY235" fmla="*/ 3490913 h 3886200"/>
              <a:gd name="connsiteX236" fmla="*/ 877491 w 4556125"/>
              <a:gd name="connsiteY236" fmla="*/ 3468688 h 3886200"/>
              <a:gd name="connsiteX237" fmla="*/ 844947 w 4556125"/>
              <a:gd name="connsiteY237" fmla="*/ 3446066 h 3886200"/>
              <a:gd name="connsiteX238" fmla="*/ 813197 w 4556125"/>
              <a:gd name="connsiteY238" fmla="*/ 3422650 h 3886200"/>
              <a:gd name="connsiteX239" fmla="*/ 781844 w 4556125"/>
              <a:gd name="connsiteY239" fmla="*/ 3398838 h 3886200"/>
              <a:gd name="connsiteX240" fmla="*/ 750888 w 4556125"/>
              <a:gd name="connsiteY240" fmla="*/ 3374231 h 3886200"/>
              <a:gd name="connsiteX241" fmla="*/ 720328 w 4556125"/>
              <a:gd name="connsiteY241" fmla="*/ 3349625 h 3886200"/>
              <a:gd name="connsiteX242" fmla="*/ 690166 w 4556125"/>
              <a:gd name="connsiteY242" fmla="*/ 3324225 h 3886200"/>
              <a:gd name="connsiteX243" fmla="*/ 660400 w 4556125"/>
              <a:gd name="connsiteY243" fmla="*/ 3298031 h 3886200"/>
              <a:gd name="connsiteX244" fmla="*/ 630635 w 4556125"/>
              <a:gd name="connsiteY244" fmla="*/ 3271838 h 3886200"/>
              <a:gd name="connsiteX245" fmla="*/ 602060 w 4556125"/>
              <a:gd name="connsiteY245" fmla="*/ 3244850 h 3886200"/>
              <a:gd name="connsiteX246" fmla="*/ 573881 w 4556125"/>
              <a:gd name="connsiteY246" fmla="*/ 3217466 h 3886200"/>
              <a:gd name="connsiteX247" fmla="*/ 545703 w 4556125"/>
              <a:gd name="connsiteY247" fmla="*/ 3189685 h 3886200"/>
              <a:gd name="connsiteX248" fmla="*/ 518319 w 4556125"/>
              <a:gd name="connsiteY248" fmla="*/ 3161506 h 3886200"/>
              <a:gd name="connsiteX249" fmla="*/ 491331 w 4556125"/>
              <a:gd name="connsiteY249" fmla="*/ 3132931 h 3886200"/>
              <a:gd name="connsiteX250" fmla="*/ 464741 w 4556125"/>
              <a:gd name="connsiteY250" fmla="*/ 3103563 h 3886200"/>
              <a:gd name="connsiteX251" fmla="*/ 438944 w 4556125"/>
              <a:gd name="connsiteY251" fmla="*/ 3074194 h 3886200"/>
              <a:gd name="connsiteX252" fmla="*/ 413147 w 4556125"/>
              <a:gd name="connsiteY252" fmla="*/ 3043635 h 3886200"/>
              <a:gd name="connsiteX253" fmla="*/ 388144 w 4556125"/>
              <a:gd name="connsiteY253" fmla="*/ 3013472 h 3886200"/>
              <a:gd name="connsiteX254" fmla="*/ 363538 w 4556125"/>
              <a:gd name="connsiteY254" fmla="*/ 2982516 h 3886200"/>
              <a:gd name="connsiteX255" fmla="*/ 339725 w 4556125"/>
              <a:gd name="connsiteY255" fmla="*/ 2951163 h 3886200"/>
              <a:gd name="connsiteX256" fmla="*/ 315913 w 4556125"/>
              <a:gd name="connsiteY256" fmla="*/ 2919413 h 3886200"/>
              <a:gd name="connsiteX257" fmla="*/ 292894 w 4556125"/>
              <a:gd name="connsiteY257" fmla="*/ 2887266 h 3886200"/>
              <a:gd name="connsiteX258" fmla="*/ 270669 w 4556125"/>
              <a:gd name="connsiteY258" fmla="*/ 2854325 h 3886200"/>
              <a:gd name="connsiteX259" fmla="*/ 248841 w 4556125"/>
              <a:gd name="connsiteY259" fmla="*/ 2821781 h 3886200"/>
              <a:gd name="connsiteX260" fmla="*/ 227410 w 4556125"/>
              <a:gd name="connsiteY260" fmla="*/ 2788444 h 3886200"/>
              <a:gd name="connsiteX261" fmla="*/ 206375 w 4556125"/>
              <a:gd name="connsiteY261" fmla="*/ 2754710 h 3886200"/>
              <a:gd name="connsiteX262" fmla="*/ 186135 w 4556125"/>
              <a:gd name="connsiteY262" fmla="*/ 2720578 h 3886200"/>
              <a:gd name="connsiteX263" fmla="*/ 166688 w 4556125"/>
              <a:gd name="connsiteY263" fmla="*/ 2685653 h 3886200"/>
              <a:gd name="connsiteX264" fmla="*/ 147638 w 4556125"/>
              <a:gd name="connsiteY264" fmla="*/ 2651125 h 3886200"/>
              <a:gd name="connsiteX265" fmla="*/ 128985 w 4556125"/>
              <a:gd name="connsiteY265" fmla="*/ 2615803 h 3886200"/>
              <a:gd name="connsiteX266" fmla="*/ 114697 w 4556125"/>
              <a:gd name="connsiteY266" fmla="*/ 2589213 h 3886200"/>
              <a:gd name="connsiteX267" fmla="*/ 101600 w 4556125"/>
              <a:gd name="connsiteY267" fmla="*/ 2561828 h 3886200"/>
              <a:gd name="connsiteX268" fmla="*/ 89694 w 4556125"/>
              <a:gd name="connsiteY268" fmla="*/ 2534841 h 3886200"/>
              <a:gd name="connsiteX269" fmla="*/ 78185 w 4556125"/>
              <a:gd name="connsiteY269" fmla="*/ 2507060 h 3886200"/>
              <a:gd name="connsiteX270" fmla="*/ 67072 w 4556125"/>
              <a:gd name="connsiteY270" fmla="*/ 2479278 h 3886200"/>
              <a:gd name="connsiteX271" fmla="*/ 57547 w 4556125"/>
              <a:gd name="connsiteY271" fmla="*/ 2451100 h 3886200"/>
              <a:gd name="connsiteX272" fmla="*/ 47625 w 4556125"/>
              <a:gd name="connsiteY272" fmla="*/ 2422922 h 3886200"/>
              <a:gd name="connsiteX273" fmla="*/ 39688 w 4556125"/>
              <a:gd name="connsiteY273" fmla="*/ 2394347 h 3886200"/>
              <a:gd name="connsiteX274" fmla="*/ 32147 w 4556125"/>
              <a:gd name="connsiteY274" fmla="*/ 2365375 h 3886200"/>
              <a:gd name="connsiteX275" fmla="*/ 25797 w 4556125"/>
              <a:gd name="connsiteY275" fmla="*/ 2336800 h 3886200"/>
              <a:gd name="connsiteX276" fmla="*/ 19447 w 4556125"/>
              <a:gd name="connsiteY276" fmla="*/ 2308225 h 3886200"/>
              <a:gd name="connsiteX277" fmla="*/ 14685 w 4556125"/>
              <a:gd name="connsiteY277" fmla="*/ 2278856 h 3886200"/>
              <a:gd name="connsiteX278" fmla="*/ 9922 w 4556125"/>
              <a:gd name="connsiteY278" fmla="*/ 2250281 h 3886200"/>
              <a:gd name="connsiteX279" fmla="*/ 6350 w 4556125"/>
              <a:gd name="connsiteY279" fmla="*/ 2220913 h 3886200"/>
              <a:gd name="connsiteX280" fmla="*/ 3572 w 4556125"/>
              <a:gd name="connsiteY280" fmla="*/ 2191941 h 3886200"/>
              <a:gd name="connsiteX281" fmla="*/ 1588 w 4556125"/>
              <a:gd name="connsiteY281" fmla="*/ 2162175 h 3886200"/>
              <a:gd name="connsiteX282" fmla="*/ 397 w 4556125"/>
              <a:gd name="connsiteY282" fmla="*/ 2132806 h 3886200"/>
              <a:gd name="connsiteX283" fmla="*/ 0 w 4556125"/>
              <a:gd name="connsiteY283" fmla="*/ 2103835 h 3886200"/>
              <a:gd name="connsiteX284" fmla="*/ 0 w 4556125"/>
              <a:gd name="connsiteY284" fmla="*/ 2074466 h 3886200"/>
              <a:gd name="connsiteX285" fmla="*/ 1588 w 4556125"/>
              <a:gd name="connsiteY285" fmla="*/ 2044700 h 3886200"/>
              <a:gd name="connsiteX286" fmla="*/ 3175 w 4556125"/>
              <a:gd name="connsiteY286" fmla="*/ 2015728 h 3886200"/>
              <a:gd name="connsiteX287" fmla="*/ 5556 w 4556125"/>
              <a:gd name="connsiteY287" fmla="*/ 1986360 h 3886200"/>
              <a:gd name="connsiteX288" fmla="*/ 9128 w 4556125"/>
              <a:gd name="connsiteY288" fmla="*/ 1957388 h 3886200"/>
              <a:gd name="connsiteX289" fmla="*/ 13097 w 4556125"/>
              <a:gd name="connsiteY289" fmla="*/ 1928019 h 3886200"/>
              <a:gd name="connsiteX290" fmla="*/ 18256 w 4556125"/>
              <a:gd name="connsiteY290" fmla="*/ 1898650 h 3886200"/>
              <a:gd name="connsiteX291" fmla="*/ 23813 w 4556125"/>
              <a:gd name="connsiteY291" fmla="*/ 1870075 h 3886200"/>
              <a:gd name="connsiteX292" fmla="*/ 29766 w 4556125"/>
              <a:gd name="connsiteY292" fmla="*/ 1841500 h 3886200"/>
              <a:gd name="connsiteX293" fmla="*/ 36910 w 4556125"/>
              <a:gd name="connsiteY293" fmla="*/ 1812528 h 3886200"/>
              <a:gd name="connsiteX294" fmla="*/ 44847 w 4556125"/>
              <a:gd name="connsiteY294" fmla="*/ 1783953 h 3886200"/>
              <a:gd name="connsiteX295" fmla="*/ 53181 w 4556125"/>
              <a:gd name="connsiteY295" fmla="*/ 1755775 h 3886200"/>
              <a:gd name="connsiteX296" fmla="*/ 62310 w 4556125"/>
              <a:gd name="connsiteY296" fmla="*/ 1727597 h 3886200"/>
              <a:gd name="connsiteX297" fmla="*/ 72628 w 4556125"/>
              <a:gd name="connsiteY297" fmla="*/ 1699419 h 3886200"/>
              <a:gd name="connsiteX298" fmla="*/ 83741 w 4556125"/>
              <a:gd name="connsiteY298" fmla="*/ 1671638 h 3886200"/>
              <a:gd name="connsiteX299" fmla="*/ 94456 w 4556125"/>
              <a:gd name="connsiteY299" fmla="*/ 1644650 h 3886200"/>
              <a:gd name="connsiteX300" fmla="*/ 106760 w 4556125"/>
              <a:gd name="connsiteY300" fmla="*/ 1617266 h 3886200"/>
              <a:gd name="connsiteX301" fmla="*/ 119856 w 4556125"/>
              <a:gd name="connsiteY301" fmla="*/ 1590278 h 3886200"/>
              <a:gd name="connsiteX302" fmla="*/ 133350 w 4556125"/>
              <a:gd name="connsiteY302" fmla="*/ 1563291 h 3886200"/>
              <a:gd name="connsiteX303" fmla="*/ 148035 w 4556125"/>
              <a:gd name="connsiteY303" fmla="*/ 1537097 h 3886200"/>
              <a:gd name="connsiteX304" fmla="*/ 162719 w 4556125"/>
              <a:gd name="connsiteY304" fmla="*/ 1510903 h 3886200"/>
              <a:gd name="connsiteX305" fmla="*/ 178594 w 4556125"/>
              <a:gd name="connsiteY305" fmla="*/ 1485503 h 3886200"/>
              <a:gd name="connsiteX306" fmla="*/ 194866 w 4556125"/>
              <a:gd name="connsiteY306" fmla="*/ 1460103 h 3886200"/>
              <a:gd name="connsiteX307" fmla="*/ 211931 w 4556125"/>
              <a:gd name="connsiteY307" fmla="*/ 1435100 h 3886200"/>
              <a:gd name="connsiteX308" fmla="*/ 230188 w 4556125"/>
              <a:gd name="connsiteY308" fmla="*/ 1410494 h 3886200"/>
              <a:gd name="connsiteX309" fmla="*/ 248047 w 4556125"/>
              <a:gd name="connsiteY309" fmla="*/ 1386285 h 3886200"/>
              <a:gd name="connsiteX310" fmla="*/ 267891 w 4556125"/>
              <a:gd name="connsiteY310" fmla="*/ 1362472 h 3886200"/>
              <a:gd name="connsiteX311" fmla="*/ 287338 w 4556125"/>
              <a:gd name="connsiteY311" fmla="*/ 1339056 h 3886200"/>
              <a:gd name="connsiteX312" fmla="*/ 307975 w 4556125"/>
              <a:gd name="connsiteY312" fmla="*/ 1316038 h 3886200"/>
              <a:gd name="connsiteX313" fmla="*/ 329010 w 4556125"/>
              <a:gd name="connsiteY313" fmla="*/ 1293416 h 3886200"/>
              <a:gd name="connsiteX314" fmla="*/ 351235 w 4556125"/>
              <a:gd name="connsiteY314" fmla="*/ 1271588 h 3886200"/>
              <a:gd name="connsiteX315" fmla="*/ 373856 w 4556125"/>
              <a:gd name="connsiteY315" fmla="*/ 1249760 h 3886200"/>
              <a:gd name="connsiteX316" fmla="*/ 397272 w 4556125"/>
              <a:gd name="connsiteY316" fmla="*/ 1229122 h 3886200"/>
              <a:gd name="connsiteX317" fmla="*/ 421481 w 4556125"/>
              <a:gd name="connsiteY317" fmla="*/ 1208485 h 3886200"/>
              <a:gd name="connsiteX318" fmla="*/ 445294 w 4556125"/>
              <a:gd name="connsiteY318" fmla="*/ 1188641 h 3886200"/>
              <a:gd name="connsiteX319" fmla="*/ 471091 w 4556125"/>
              <a:gd name="connsiteY319" fmla="*/ 1169194 h 3886200"/>
              <a:gd name="connsiteX320" fmla="*/ 496888 w 4556125"/>
              <a:gd name="connsiteY320" fmla="*/ 1150541 h 3886200"/>
              <a:gd name="connsiteX321" fmla="*/ 523478 w 4556125"/>
              <a:gd name="connsiteY321" fmla="*/ 1132285 h 3886200"/>
              <a:gd name="connsiteX322" fmla="*/ 550466 w 4556125"/>
              <a:gd name="connsiteY322" fmla="*/ 1114822 h 3886200"/>
              <a:gd name="connsiteX323" fmla="*/ 578644 w 4556125"/>
              <a:gd name="connsiteY323" fmla="*/ 1097756 h 3886200"/>
              <a:gd name="connsiteX324" fmla="*/ 606822 w 4556125"/>
              <a:gd name="connsiteY324" fmla="*/ 1081088 h 3886200"/>
              <a:gd name="connsiteX325" fmla="*/ 636191 w 4556125"/>
              <a:gd name="connsiteY325" fmla="*/ 1065610 h 3886200"/>
              <a:gd name="connsiteX326" fmla="*/ 666353 w 4556125"/>
              <a:gd name="connsiteY326" fmla="*/ 1050528 h 3886200"/>
              <a:gd name="connsiteX327" fmla="*/ 696516 w 4556125"/>
              <a:gd name="connsiteY327" fmla="*/ 1036241 h 3886200"/>
              <a:gd name="connsiteX328" fmla="*/ 727869 w 4556125"/>
              <a:gd name="connsiteY328" fmla="*/ 1022747 h 3886200"/>
              <a:gd name="connsiteX329" fmla="*/ 759619 w 4556125"/>
              <a:gd name="connsiteY329" fmla="*/ 1009650 h 3886200"/>
              <a:gd name="connsiteX330" fmla="*/ 3618310 w 4556125"/>
              <a:gd name="connsiteY330" fmla="*/ 26591 h 3886200"/>
              <a:gd name="connsiteX331" fmla="*/ 3633390 w 4556125"/>
              <a:gd name="connsiteY331" fmla="*/ 22225 h 3886200"/>
              <a:gd name="connsiteX332" fmla="*/ 3648472 w 4556125"/>
              <a:gd name="connsiteY332" fmla="*/ 17463 h 3886200"/>
              <a:gd name="connsiteX333" fmla="*/ 3663553 w 4556125"/>
              <a:gd name="connsiteY333" fmla="*/ 13494 h 3886200"/>
              <a:gd name="connsiteX334" fmla="*/ 3678634 w 4556125"/>
              <a:gd name="connsiteY334" fmla="*/ 10716 h 3886200"/>
              <a:gd name="connsiteX335" fmla="*/ 3693319 w 4556125"/>
              <a:gd name="connsiteY335" fmla="*/ 7541 h 3886200"/>
              <a:gd name="connsiteX336" fmla="*/ 3708003 w 4556125"/>
              <a:gd name="connsiteY336" fmla="*/ 5159 h 3886200"/>
              <a:gd name="connsiteX337" fmla="*/ 3722290 w 4556125"/>
              <a:gd name="connsiteY337" fmla="*/ 3175 h 3886200"/>
              <a:gd name="connsiteX338" fmla="*/ 3736578 w 4556125"/>
              <a:gd name="connsiteY338" fmla="*/ 1588 h 3886200"/>
              <a:gd name="connsiteX339" fmla="*/ 3750866 w 4556125"/>
              <a:gd name="connsiteY339" fmla="*/ 397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Lst>
            <a:rect l="l" t="t" r="r" b="b"/>
            <a:pathLst>
              <a:path w="4556125" h="3886200">
                <a:moveTo>
                  <a:pt x="3764756" y="0"/>
                </a:moveTo>
                <a:lnTo>
                  <a:pt x="3778647" y="0"/>
                </a:lnTo>
                <a:lnTo>
                  <a:pt x="3792538" y="397"/>
                </a:lnTo>
                <a:lnTo>
                  <a:pt x="3806031" y="1191"/>
                </a:lnTo>
                <a:lnTo>
                  <a:pt x="3819922" y="2381"/>
                </a:lnTo>
                <a:lnTo>
                  <a:pt x="3833019" y="3969"/>
                </a:lnTo>
                <a:lnTo>
                  <a:pt x="3846512" y="5953"/>
                </a:lnTo>
                <a:lnTo>
                  <a:pt x="3859610" y="8731"/>
                </a:lnTo>
                <a:lnTo>
                  <a:pt x="3871912" y="11510"/>
                </a:lnTo>
                <a:lnTo>
                  <a:pt x="3885010" y="14685"/>
                </a:lnTo>
                <a:lnTo>
                  <a:pt x="3897710" y="18256"/>
                </a:lnTo>
                <a:lnTo>
                  <a:pt x="3910410" y="22622"/>
                </a:lnTo>
                <a:lnTo>
                  <a:pt x="3923110" y="26591"/>
                </a:lnTo>
                <a:lnTo>
                  <a:pt x="3935016" y="31750"/>
                </a:lnTo>
                <a:lnTo>
                  <a:pt x="3947716" y="36910"/>
                </a:lnTo>
                <a:lnTo>
                  <a:pt x="3959622" y="42863"/>
                </a:lnTo>
                <a:lnTo>
                  <a:pt x="3971131" y="48419"/>
                </a:lnTo>
                <a:lnTo>
                  <a:pt x="3983434" y="54769"/>
                </a:lnTo>
                <a:lnTo>
                  <a:pt x="3994944" y="61516"/>
                </a:lnTo>
                <a:lnTo>
                  <a:pt x="4006453" y="68660"/>
                </a:lnTo>
                <a:lnTo>
                  <a:pt x="4017962" y="76200"/>
                </a:lnTo>
                <a:lnTo>
                  <a:pt x="4029075" y="83741"/>
                </a:lnTo>
                <a:lnTo>
                  <a:pt x="4040188" y="91678"/>
                </a:lnTo>
                <a:lnTo>
                  <a:pt x="4051300" y="100013"/>
                </a:lnTo>
                <a:lnTo>
                  <a:pt x="4062412" y="108744"/>
                </a:lnTo>
                <a:lnTo>
                  <a:pt x="4073128" y="117872"/>
                </a:lnTo>
                <a:lnTo>
                  <a:pt x="4083844" y="127000"/>
                </a:lnTo>
                <a:lnTo>
                  <a:pt x="4094560" y="136525"/>
                </a:lnTo>
                <a:lnTo>
                  <a:pt x="4104481" y="146447"/>
                </a:lnTo>
                <a:lnTo>
                  <a:pt x="4125119" y="167084"/>
                </a:lnTo>
                <a:lnTo>
                  <a:pt x="4145360" y="188913"/>
                </a:lnTo>
                <a:lnTo>
                  <a:pt x="4164410" y="211931"/>
                </a:lnTo>
                <a:lnTo>
                  <a:pt x="4183856" y="235744"/>
                </a:lnTo>
                <a:lnTo>
                  <a:pt x="4202112" y="260350"/>
                </a:lnTo>
                <a:lnTo>
                  <a:pt x="4219972" y="286544"/>
                </a:lnTo>
                <a:lnTo>
                  <a:pt x="4237434" y="313135"/>
                </a:lnTo>
                <a:lnTo>
                  <a:pt x="4254500" y="340519"/>
                </a:lnTo>
                <a:lnTo>
                  <a:pt x="4271169" y="369094"/>
                </a:lnTo>
                <a:lnTo>
                  <a:pt x="4286647" y="398463"/>
                </a:lnTo>
                <a:lnTo>
                  <a:pt x="4302522" y="427831"/>
                </a:lnTo>
                <a:lnTo>
                  <a:pt x="4317603" y="458391"/>
                </a:lnTo>
                <a:lnTo>
                  <a:pt x="4332288" y="489347"/>
                </a:lnTo>
                <a:lnTo>
                  <a:pt x="4346178" y="521097"/>
                </a:lnTo>
                <a:lnTo>
                  <a:pt x="4359672" y="553244"/>
                </a:lnTo>
                <a:lnTo>
                  <a:pt x="4372769" y="586185"/>
                </a:lnTo>
                <a:lnTo>
                  <a:pt x="4385469" y="619522"/>
                </a:lnTo>
                <a:lnTo>
                  <a:pt x="4398169" y="652463"/>
                </a:lnTo>
                <a:lnTo>
                  <a:pt x="4409678" y="686991"/>
                </a:lnTo>
                <a:lnTo>
                  <a:pt x="4420790" y="721122"/>
                </a:lnTo>
                <a:lnTo>
                  <a:pt x="4431903" y="755253"/>
                </a:lnTo>
                <a:lnTo>
                  <a:pt x="4441825" y="790178"/>
                </a:lnTo>
                <a:lnTo>
                  <a:pt x="4451747" y="824706"/>
                </a:lnTo>
                <a:lnTo>
                  <a:pt x="4461669" y="859631"/>
                </a:lnTo>
                <a:lnTo>
                  <a:pt x="4470003" y="894953"/>
                </a:lnTo>
                <a:lnTo>
                  <a:pt x="4478734" y="929878"/>
                </a:lnTo>
                <a:lnTo>
                  <a:pt x="4486672" y="964803"/>
                </a:lnTo>
                <a:lnTo>
                  <a:pt x="4494212" y="1000125"/>
                </a:lnTo>
                <a:lnTo>
                  <a:pt x="4501753" y="1034653"/>
                </a:lnTo>
                <a:lnTo>
                  <a:pt x="4508500" y="1069578"/>
                </a:lnTo>
                <a:lnTo>
                  <a:pt x="4514453" y="1104106"/>
                </a:lnTo>
                <a:lnTo>
                  <a:pt x="4520406" y="1138635"/>
                </a:lnTo>
                <a:lnTo>
                  <a:pt x="4525566" y="1172369"/>
                </a:lnTo>
                <a:lnTo>
                  <a:pt x="4530328" y="1206103"/>
                </a:lnTo>
                <a:lnTo>
                  <a:pt x="4535090" y="1239044"/>
                </a:lnTo>
                <a:lnTo>
                  <a:pt x="4539060" y="1271985"/>
                </a:lnTo>
                <a:lnTo>
                  <a:pt x="4542631" y="1304528"/>
                </a:lnTo>
                <a:lnTo>
                  <a:pt x="4546203" y="1336278"/>
                </a:lnTo>
                <a:lnTo>
                  <a:pt x="4548584" y="1367631"/>
                </a:lnTo>
                <a:lnTo>
                  <a:pt x="4550966" y="1398191"/>
                </a:lnTo>
                <a:lnTo>
                  <a:pt x="4552950" y="1428353"/>
                </a:lnTo>
                <a:lnTo>
                  <a:pt x="4554538" y="1458119"/>
                </a:lnTo>
                <a:lnTo>
                  <a:pt x="4555728" y="1486297"/>
                </a:lnTo>
                <a:lnTo>
                  <a:pt x="4556125" y="1514475"/>
                </a:lnTo>
                <a:lnTo>
                  <a:pt x="4556125" y="1541463"/>
                </a:lnTo>
                <a:lnTo>
                  <a:pt x="4556125" y="1572022"/>
                </a:lnTo>
                <a:lnTo>
                  <a:pt x="4555728" y="1602185"/>
                </a:lnTo>
                <a:lnTo>
                  <a:pt x="4554538" y="1631950"/>
                </a:lnTo>
                <a:lnTo>
                  <a:pt x="4552950" y="1662113"/>
                </a:lnTo>
                <a:lnTo>
                  <a:pt x="4551760" y="1692275"/>
                </a:lnTo>
                <a:lnTo>
                  <a:pt x="4549775" y="1722041"/>
                </a:lnTo>
                <a:lnTo>
                  <a:pt x="4546997" y="1751806"/>
                </a:lnTo>
                <a:lnTo>
                  <a:pt x="4544219" y="1781572"/>
                </a:lnTo>
                <a:lnTo>
                  <a:pt x="4541044" y="1810544"/>
                </a:lnTo>
                <a:lnTo>
                  <a:pt x="4537472" y="1840310"/>
                </a:lnTo>
                <a:lnTo>
                  <a:pt x="4533503" y="1869678"/>
                </a:lnTo>
                <a:lnTo>
                  <a:pt x="4529534" y="1898650"/>
                </a:lnTo>
                <a:lnTo>
                  <a:pt x="4524375" y="1927622"/>
                </a:lnTo>
                <a:lnTo>
                  <a:pt x="4520010" y="1956594"/>
                </a:lnTo>
                <a:lnTo>
                  <a:pt x="4514453" y="1985566"/>
                </a:lnTo>
                <a:lnTo>
                  <a:pt x="4508897" y="2014141"/>
                </a:lnTo>
                <a:lnTo>
                  <a:pt x="4502944" y="2042716"/>
                </a:lnTo>
                <a:lnTo>
                  <a:pt x="4496197" y="2070894"/>
                </a:lnTo>
                <a:lnTo>
                  <a:pt x="4489847" y="2099072"/>
                </a:lnTo>
                <a:lnTo>
                  <a:pt x="4482703" y="2127250"/>
                </a:lnTo>
                <a:lnTo>
                  <a:pt x="4475162" y="2155428"/>
                </a:lnTo>
                <a:lnTo>
                  <a:pt x="4467622" y="2183210"/>
                </a:lnTo>
                <a:lnTo>
                  <a:pt x="4459684" y="2210991"/>
                </a:lnTo>
                <a:lnTo>
                  <a:pt x="4450953" y="2238772"/>
                </a:lnTo>
                <a:lnTo>
                  <a:pt x="4442222" y="2266553"/>
                </a:lnTo>
                <a:lnTo>
                  <a:pt x="4433490" y="2293541"/>
                </a:lnTo>
                <a:lnTo>
                  <a:pt x="4423569" y="2320925"/>
                </a:lnTo>
                <a:lnTo>
                  <a:pt x="4414044" y="2347913"/>
                </a:lnTo>
                <a:lnTo>
                  <a:pt x="4404122" y="2374503"/>
                </a:lnTo>
                <a:lnTo>
                  <a:pt x="4393406" y="2401491"/>
                </a:lnTo>
                <a:lnTo>
                  <a:pt x="4383088" y="2428081"/>
                </a:lnTo>
                <a:lnTo>
                  <a:pt x="4371975" y="2454275"/>
                </a:lnTo>
                <a:lnTo>
                  <a:pt x="4360862" y="2480469"/>
                </a:lnTo>
                <a:lnTo>
                  <a:pt x="4349353" y="2506663"/>
                </a:lnTo>
                <a:lnTo>
                  <a:pt x="4337050" y="2532063"/>
                </a:lnTo>
                <a:lnTo>
                  <a:pt x="4325144" y="2557860"/>
                </a:lnTo>
                <a:lnTo>
                  <a:pt x="4312444" y="2583656"/>
                </a:lnTo>
                <a:lnTo>
                  <a:pt x="4299744" y="2608660"/>
                </a:lnTo>
                <a:lnTo>
                  <a:pt x="4286647" y="2634060"/>
                </a:lnTo>
                <a:lnTo>
                  <a:pt x="4273153" y="2659063"/>
                </a:lnTo>
                <a:lnTo>
                  <a:pt x="4259660" y="2683669"/>
                </a:lnTo>
                <a:lnTo>
                  <a:pt x="4245769" y="2708275"/>
                </a:lnTo>
                <a:lnTo>
                  <a:pt x="4231481" y="2733278"/>
                </a:lnTo>
                <a:lnTo>
                  <a:pt x="4216797" y="2757488"/>
                </a:lnTo>
                <a:lnTo>
                  <a:pt x="4202112" y="2781300"/>
                </a:lnTo>
                <a:lnTo>
                  <a:pt x="4187031" y="2805113"/>
                </a:lnTo>
                <a:lnTo>
                  <a:pt x="4171553" y="2828925"/>
                </a:lnTo>
                <a:lnTo>
                  <a:pt x="4156075" y="2852341"/>
                </a:lnTo>
                <a:lnTo>
                  <a:pt x="4139803" y="2875756"/>
                </a:lnTo>
                <a:lnTo>
                  <a:pt x="4123928" y="2898775"/>
                </a:lnTo>
                <a:lnTo>
                  <a:pt x="4107260" y="2921794"/>
                </a:lnTo>
                <a:lnTo>
                  <a:pt x="4090590" y="2944416"/>
                </a:lnTo>
                <a:lnTo>
                  <a:pt x="4073525" y="2966641"/>
                </a:lnTo>
                <a:lnTo>
                  <a:pt x="4056460" y="2988866"/>
                </a:lnTo>
                <a:lnTo>
                  <a:pt x="4038600" y="3011091"/>
                </a:lnTo>
                <a:lnTo>
                  <a:pt x="4021138" y="3033316"/>
                </a:lnTo>
                <a:lnTo>
                  <a:pt x="4002881" y="3054350"/>
                </a:lnTo>
                <a:lnTo>
                  <a:pt x="3985022" y="3076178"/>
                </a:lnTo>
                <a:lnTo>
                  <a:pt x="3966369" y="3097213"/>
                </a:lnTo>
                <a:lnTo>
                  <a:pt x="3947716" y="3117850"/>
                </a:lnTo>
                <a:lnTo>
                  <a:pt x="3928666" y="3138885"/>
                </a:lnTo>
                <a:lnTo>
                  <a:pt x="3908822" y="3159125"/>
                </a:lnTo>
                <a:lnTo>
                  <a:pt x="3889772" y="3179366"/>
                </a:lnTo>
                <a:lnTo>
                  <a:pt x="3869531" y="3199210"/>
                </a:lnTo>
                <a:lnTo>
                  <a:pt x="3850084" y="3219053"/>
                </a:lnTo>
                <a:lnTo>
                  <a:pt x="3829447" y="3238500"/>
                </a:lnTo>
                <a:lnTo>
                  <a:pt x="3809206" y="3258344"/>
                </a:lnTo>
                <a:lnTo>
                  <a:pt x="3788569" y="3276997"/>
                </a:lnTo>
                <a:lnTo>
                  <a:pt x="3767534" y="3296047"/>
                </a:lnTo>
                <a:lnTo>
                  <a:pt x="3746103" y="3314700"/>
                </a:lnTo>
                <a:lnTo>
                  <a:pt x="3725069" y="3332956"/>
                </a:lnTo>
                <a:lnTo>
                  <a:pt x="3703638" y="3350816"/>
                </a:lnTo>
                <a:lnTo>
                  <a:pt x="3681412" y="3368675"/>
                </a:lnTo>
                <a:lnTo>
                  <a:pt x="3659584" y="3386138"/>
                </a:lnTo>
                <a:lnTo>
                  <a:pt x="3636962" y="3403203"/>
                </a:lnTo>
                <a:lnTo>
                  <a:pt x="3614738" y="3420269"/>
                </a:lnTo>
                <a:lnTo>
                  <a:pt x="3592116" y="3436938"/>
                </a:lnTo>
                <a:lnTo>
                  <a:pt x="3569097" y="3453606"/>
                </a:lnTo>
                <a:lnTo>
                  <a:pt x="3546078" y="3469878"/>
                </a:lnTo>
                <a:lnTo>
                  <a:pt x="3522662" y="3485753"/>
                </a:lnTo>
                <a:lnTo>
                  <a:pt x="3499644" y="3501628"/>
                </a:lnTo>
                <a:lnTo>
                  <a:pt x="3475831" y="3517106"/>
                </a:lnTo>
                <a:lnTo>
                  <a:pt x="3452019" y="3532188"/>
                </a:lnTo>
                <a:lnTo>
                  <a:pt x="3427810" y="3546872"/>
                </a:lnTo>
                <a:lnTo>
                  <a:pt x="3403600" y="3561556"/>
                </a:lnTo>
                <a:lnTo>
                  <a:pt x="3379390" y="3575447"/>
                </a:lnTo>
                <a:lnTo>
                  <a:pt x="3354784" y="3589735"/>
                </a:lnTo>
                <a:lnTo>
                  <a:pt x="3329384" y="3603228"/>
                </a:lnTo>
                <a:lnTo>
                  <a:pt x="3304778" y="3616722"/>
                </a:lnTo>
                <a:lnTo>
                  <a:pt x="3279775" y="3629819"/>
                </a:lnTo>
                <a:lnTo>
                  <a:pt x="3253978" y="3642519"/>
                </a:lnTo>
                <a:lnTo>
                  <a:pt x="3228975" y="3655219"/>
                </a:lnTo>
                <a:lnTo>
                  <a:pt x="3202781" y="3667125"/>
                </a:lnTo>
                <a:lnTo>
                  <a:pt x="3176984" y="3679428"/>
                </a:lnTo>
                <a:lnTo>
                  <a:pt x="3150790" y="3690938"/>
                </a:lnTo>
                <a:lnTo>
                  <a:pt x="3124597" y="3702050"/>
                </a:lnTo>
                <a:lnTo>
                  <a:pt x="3098403" y="3713163"/>
                </a:lnTo>
                <a:lnTo>
                  <a:pt x="3071812" y="3723481"/>
                </a:lnTo>
                <a:lnTo>
                  <a:pt x="3045222" y="3734197"/>
                </a:lnTo>
                <a:lnTo>
                  <a:pt x="3018631" y="3744119"/>
                </a:lnTo>
                <a:lnTo>
                  <a:pt x="2991247" y="3753644"/>
                </a:lnTo>
                <a:lnTo>
                  <a:pt x="2964260" y="3763169"/>
                </a:lnTo>
                <a:lnTo>
                  <a:pt x="2936875" y="3771900"/>
                </a:lnTo>
                <a:lnTo>
                  <a:pt x="2909094" y="3781028"/>
                </a:lnTo>
                <a:lnTo>
                  <a:pt x="2882106" y="3789363"/>
                </a:lnTo>
                <a:lnTo>
                  <a:pt x="2853928" y="3797697"/>
                </a:lnTo>
                <a:lnTo>
                  <a:pt x="2826147" y="3805238"/>
                </a:lnTo>
                <a:lnTo>
                  <a:pt x="2797969" y="3812778"/>
                </a:lnTo>
                <a:lnTo>
                  <a:pt x="2770188" y="3819922"/>
                </a:lnTo>
                <a:lnTo>
                  <a:pt x="2741612" y="3826272"/>
                </a:lnTo>
                <a:lnTo>
                  <a:pt x="2713434" y="3833019"/>
                </a:lnTo>
                <a:lnTo>
                  <a:pt x="2684860" y="3838972"/>
                </a:lnTo>
                <a:lnTo>
                  <a:pt x="2655888" y="3844528"/>
                </a:lnTo>
                <a:lnTo>
                  <a:pt x="2627312" y="3849291"/>
                </a:lnTo>
                <a:lnTo>
                  <a:pt x="2598738" y="3854450"/>
                </a:lnTo>
                <a:lnTo>
                  <a:pt x="2569369" y="3859610"/>
                </a:lnTo>
                <a:lnTo>
                  <a:pt x="2540397" y="3863578"/>
                </a:lnTo>
                <a:lnTo>
                  <a:pt x="2511028" y="3867547"/>
                </a:lnTo>
                <a:lnTo>
                  <a:pt x="2481262" y="3871119"/>
                </a:lnTo>
                <a:lnTo>
                  <a:pt x="2452290" y="3874294"/>
                </a:lnTo>
                <a:lnTo>
                  <a:pt x="2422525" y="3877072"/>
                </a:lnTo>
                <a:lnTo>
                  <a:pt x="2392760" y="3879850"/>
                </a:lnTo>
                <a:lnTo>
                  <a:pt x="2362994" y="3881835"/>
                </a:lnTo>
                <a:lnTo>
                  <a:pt x="2332831" y="3883025"/>
                </a:lnTo>
                <a:lnTo>
                  <a:pt x="2303066" y="3884613"/>
                </a:lnTo>
                <a:lnTo>
                  <a:pt x="2272903" y="3885803"/>
                </a:lnTo>
                <a:lnTo>
                  <a:pt x="2242740" y="3886200"/>
                </a:lnTo>
                <a:lnTo>
                  <a:pt x="2212578" y="3886200"/>
                </a:lnTo>
                <a:lnTo>
                  <a:pt x="2169716" y="3885803"/>
                </a:lnTo>
                <a:lnTo>
                  <a:pt x="2127647" y="3884613"/>
                </a:lnTo>
                <a:lnTo>
                  <a:pt x="2085975" y="3883025"/>
                </a:lnTo>
                <a:lnTo>
                  <a:pt x="2043906" y="3880247"/>
                </a:lnTo>
                <a:lnTo>
                  <a:pt x="2002234" y="3877072"/>
                </a:lnTo>
                <a:lnTo>
                  <a:pt x="1960960" y="3873103"/>
                </a:lnTo>
                <a:lnTo>
                  <a:pt x="1919685" y="3867944"/>
                </a:lnTo>
                <a:lnTo>
                  <a:pt x="1878410" y="3862388"/>
                </a:lnTo>
                <a:lnTo>
                  <a:pt x="1837531" y="3856435"/>
                </a:lnTo>
                <a:lnTo>
                  <a:pt x="1797050" y="3849291"/>
                </a:lnTo>
                <a:lnTo>
                  <a:pt x="1756569" y="3841750"/>
                </a:lnTo>
                <a:lnTo>
                  <a:pt x="1716881" y="3833813"/>
                </a:lnTo>
                <a:lnTo>
                  <a:pt x="1677194" y="3824685"/>
                </a:lnTo>
                <a:lnTo>
                  <a:pt x="1637506" y="3815160"/>
                </a:lnTo>
                <a:lnTo>
                  <a:pt x="1598216" y="3804444"/>
                </a:lnTo>
                <a:lnTo>
                  <a:pt x="1558925" y="3794125"/>
                </a:lnTo>
                <a:lnTo>
                  <a:pt x="1520031" y="3782616"/>
                </a:lnTo>
                <a:lnTo>
                  <a:pt x="1481931" y="3769916"/>
                </a:lnTo>
                <a:lnTo>
                  <a:pt x="1443435" y="3757216"/>
                </a:lnTo>
                <a:lnTo>
                  <a:pt x="1405731" y="3743722"/>
                </a:lnTo>
                <a:lnTo>
                  <a:pt x="1368028" y="3729435"/>
                </a:lnTo>
                <a:lnTo>
                  <a:pt x="1330722" y="3714353"/>
                </a:lnTo>
                <a:lnTo>
                  <a:pt x="1294210" y="3699272"/>
                </a:lnTo>
                <a:lnTo>
                  <a:pt x="1257300" y="3683397"/>
                </a:lnTo>
                <a:lnTo>
                  <a:pt x="1221185" y="3666728"/>
                </a:lnTo>
                <a:lnTo>
                  <a:pt x="1184672" y="3649663"/>
                </a:lnTo>
                <a:lnTo>
                  <a:pt x="1148953" y="3631803"/>
                </a:lnTo>
                <a:lnTo>
                  <a:pt x="1114028" y="3613150"/>
                </a:lnTo>
                <a:lnTo>
                  <a:pt x="1079103" y="3594100"/>
                </a:lnTo>
                <a:lnTo>
                  <a:pt x="1044575" y="3575050"/>
                </a:lnTo>
                <a:lnTo>
                  <a:pt x="1010047" y="3554810"/>
                </a:lnTo>
                <a:lnTo>
                  <a:pt x="976313" y="3534172"/>
                </a:lnTo>
                <a:lnTo>
                  <a:pt x="943372" y="3513138"/>
                </a:lnTo>
                <a:lnTo>
                  <a:pt x="910035" y="3490913"/>
                </a:lnTo>
                <a:lnTo>
                  <a:pt x="877491" y="3468688"/>
                </a:lnTo>
                <a:lnTo>
                  <a:pt x="844947" y="3446066"/>
                </a:lnTo>
                <a:lnTo>
                  <a:pt x="813197" y="3422650"/>
                </a:lnTo>
                <a:lnTo>
                  <a:pt x="781844" y="3398838"/>
                </a:lnTo>
                <a:lnTo>
                  <a:pt x="750888" y="3374231"/>
                </a:lnTo>
                <a:lnTo>
                  <a:pt x="720328" y="3349625"/>
                </a:lnTo>
                <a:lnTo>
                  <a:pt x="690166" y="3324225"/>
                </a:lnTo>
                <a:lnTo>
                  <a:pt x="660400" y="3298031"/>
                </a:lnTo>
                <a:lnTo>
                  <a:pt x="630635" y="3271838"/>
                </a:lnTo>
                <a:lnTo>
                  <a:pt x="602060" y="3244850"/>
                </a:lnTo>
                <a:lnTo>
                  <a:pt x="573881" y="3217466"/>
                </a:lnTo>
                <a:lnTo>
                  <a:pt x="545703" y="3189685"/>
                </a:lnTo>
                <a:lnTo>
                  <a:pt x="518319" y="3161506"/>
                </a:lnTo>
                <a:lnTo>
                  <a:pt x="491331" y="3132931"/>
                </a:lnTo>
                <a:lnTo>
                  <a:pt x="464741" y="3103563"/>
                </a:lnTo>
                <a:lnTo>
                  <a:pt x="438944" y="3074194"/>
                </a:lnTo>
                <a:lnTo>
                  <a:pt x="413147" y="3043635"/>
                </a:lnTo>
                <a:lnTo>
                  <a:pt x="388144" y="3013472"/>
                </a:lnTo>
                <a:lnTo>
                  <a:pt x="363538" y="2982516"/>
                </a:lnTo>
                <a:lnTo>
                  <a:pt x="339725" y="2951163"/>
                </a:lnTo>
                <a:lnTo>
                  <a:pt x="315913" y="2919413"/>
                </a:lnTo>
                <a:lnTo>
                  <a:pt x="292894" y="2887266"/>
                </a:lnTo>
                <a:lnTo>
                  <a:pt x="270669" y="2854325"/>
                </a:lnTo>
                <a:lnTo>
                  <a:pt x="248841" y="2821781"/>
                </a:lnTo>
                <a:lnTo>
                  <a:pt x="227410" y="2788444"/>
                </a:lnTo>
                <a:lnTo>
                  <a:pt x="206375" y="2754710"/>
                </a:lnTo>
                <a:lnTo>
                  <a:pt x="186135" y="2720578"/>
                </a:lnTo>
                <a:lnTo>
                  <a:pt x="166688" y="2685653"/>
                </a:lnTo>
                <a:lnTo>
                  <a:pt x="147638" y="2651125"/>
                </a:lnTo>
                <a:lnTo>
                  <a:pt x="128985" y="2615803"/>
                </a:lnTo>
                <a:lnTo>
                  <a:pt x="114697" y="2589213"/>
                </a:lnTo>
                <a:lnTo>
                  <a:pt x="101600" y="2561828"/>
                </a:lnTo>
                <a:lnTo>
                  <a:pt x="89694" y="2534841"/>
                </a:lnTo>
                <a:lnTo>
                  <a:pt x="78185" y="2507060"/>
                </a:lnTo>
                <a:lnTo>
                  <a:pt x="67072" y="2479278"/>
                </a:lnTo>
                <a:lnTo>
                  <a:pt x="57547" y="2451100"/>
                </a:lnTo>
                <a:lnTo>
                  <a:pt x="47625" y="2422922"/>
                </a:lnTo>
                <a:lnTo>
                  <a:pt x="39688" y="2394347"/>
                </a:lnTo>
                <a:lnTo>
                  <a:pt x="32147" y="2365375"/>
                </a:lnTo>
                <a:lnTo>
                  <a:pt x="25797" y="2336800"/>
                </a:lnTo>
                <a:lnTo>
                  <a:pt x="19447" y="2308225"/>
                </a:lnTo>
                <a:lnTo>
                  <a:pt x="14685" y="2278856"/>
                </a:lnTo>
                <a:lnTo>
                  <a:pt x="9922" y="2250281"/>
                </a:lnTo>
                <a:lnTo>
                  <a:pt x="6350" y="2220913"/>
                </a:lnTo>
                <a:lnTo>
                  <a:pt x="3572" y="2191941"/>
                </a:lnTo>
                <a:lnTo>
                  <a:pt x="1588" y="2162175"/>
                </a:lnTo>
                <a:lnTo>
                  <a:pt x="397" y="2132806"/>
                </a:lnTo>
                <a:lnTo>
                  <a:pt x="0" y="2103835"/>
                </a:lnTo>
                <a:lnTo>
                  <a:pt x="0" y="2074466"/>
                </a:lnTo>
                <a:lnTo>
                  <a:pt x="1588" y="2044700"/>
                </a:lnTo>
                <a:lnTo>
                  <a:pt x="3175" y="2015728"/>
                </a:lnTo>
                <a:lnTo>
                  <a:pt x="5556" y="1986360"/>
                </a:lnTo>
                <a:lnTo>
                  <a:pt x="9128" y="1957388"/>
                </a:lnTo>
                <a:lnTo>
                  <a:pt x="13097" y="1928019"/>
                </a:lnTo>
                <a:lnTo>
                  <a:pt x="18256" y="1898650"/>
                </a:lnTo>
                <a:lnTo>
                  <a:pt x="23813" y="1870075"/>
                </a:lnTo>
                <a:lnTo>
                  <a:pt x="29766" y="1841500"/>
                </a:lnTo>
                <a:lnTo>
                  <a:pt x="36910" y="1812528"/>
                </a:lnTo>
                <a:lnTo>
                  <a:pt x="44847" y="1783953"/>
                </a:lnTo>
                <a:lnTo>
                  <a:pt x="53181" y="1755775"/>
                </a:lnTo>
                <a:lnTo>
                  <a:pt x="62310" y="1727597"/>
                </a:lnTo>
                <a:lnTo>
                  <a:pt x="72628" y="1699419"/>
                </a:lnTo>
                <a:lnTo>
                  <a:pt x="83741" y="1671638"/>
                </a:lnTo>
                <a:lnTo>
                  <a:pt x="94456" y="1644650"/>
                </a:lnTo>
                <a:lnTo>
                  <a:pt x="106760" y="1617266"/>
                </a:lnTo>
                <a:lnTo>
                  <a:pt x="119856" y="1590278"/>
                </a:lnTo>
                <a:lnTo>
                  <a:pt x="133350" y="1563291"/>
                </a:lnTo>
                <a:lnTo>
                  <a:pt x="148035" y="1537097"/>
                </a:lnTo>
                <a:lnTo>
                  <a:pt x="162719" y="1510903"/>
                </a:lnTo>
                <a:lnTo>
                  <a:pt x="178594" y="1485503"/>
                </a:lnTo>
                <a:lnTo>
                  <a:pt x="194866" y="1460103"/>
                </a:lnTo>
                <a:lnTo>
                  <a:pt x="211931" y="1435100"/>
                </a:lnTo>
                <a:lnTo>
                  <a:pt x="230188" y="1410494"/>
                </a:lnTo>
                <a:lnTo>
                  <a:pt x="248047" y="1386285"/>
                </a:lnTo>
                <a:lnTo>
                  <a:pt x="267891" y="1362472"/>
                </a:lnTo>
                <a:lnTo>
                  <a:pt x="287338" y="1339056"/>
                </a:lnTo>
                <a:lnTo>
                  <a:pt x="307975" y="1316038"/>
                </a:lnTo>
                <a:lnTo>
                  <a:pt x="329010" y="1293416"/>
                </a:lnTo>
                <a:lnTo>
                  <a:pt x="351235" y="1271588"/>
                </a:lnTo>
                <a:lnTo>
                  <a:pt x="373856" y="1249760"/>
                </a:lnTo>
                <a:lnTo>
                  <a:pt x="397272" y="1229122"/>
                </a:lnTo>
                <a:lnTo>
                  <a:pt x="421481" y="1208485"/>
                </a:lnTo>
                <a:lnTo>
                  <a:pt x="445294" y="1188641"/>
                </a:lnTo>
                <a:lnTo>
                  <a:pt x="471091" y="1169194"/>
                </a:lnTo>
                <a:lnTo>
                  <a:pt x="496888" y="1150541"/>
                </a:lnTo>
                <a:lnTo>
                  <a:pt x="523478" y="1132285"/>
                </a:lnTo>
                <a:lnTo>
                  <a:pt x="550466" y="1114822"/>
                </a:lnTo>
                <a:lnTo>
                  <a:pt x="578644" y="1097756"/>
                </a:lnTo>
                <a:lnTo>
                  <a:pt x="606822" y="1081088"/>
                </a:lnTo>
                <a:lnTo>
                  <a:pt x="636191" y="1065610"/>
                </a:lnTo>
                <a:lnTo>
                  <a:pt x="666353" y="1050528"/>
                </a:lnTo>
                <a:lnTo>
                  <a:pt x="696516" y="1036241"/>
                </a:lnTo>
                <a:lnTo>
                  <a:pt x="727869" y="1022747"/>
                </a:lnTo>
                <a:lnTo>
                  <a:pt x="759619" y="1009650"/>
                </a:lnTo>
                <a:lnTo>
                  <a:pt x="3618310" y="26591"/>
                </a:lnTo>
                <a:lnTo>
                  <a:pt x="3633390" y="22225"/>
                </a:lnTo>
                <a:lnTo>
                  <a:pt x="3648472" y="17463"/>
                </a:lnTo>
                <a:lnTo>
                  <a:pt x="3663553" y="13494"/>
                </a:lnTo>
                <a:lnTo>
                  <a:pt x="3678634" y="10716"/>
                </a:lnTo>
                <a:lnTo>
                  <a:pt x="3693319" y="7541"/>
                </a:lnTo>
                <a:lnTo>
                  <a:pt x="3708003" y="5159"/>
                </a:lnTo>
                <a:lnTo>
                  <a:pt x="3722290" y="3175"/>
                </a:lnTo>
                <a:lnTo>
                  <a:pt x="3736578" y="1588"/>
                </a:lnTo>
                <a:lnTo>
                  <a:pt x="3750866" y="397"/>
                </a:lnTo>
                <a:close/>
              </a:path>
            </a:pathLst>
          </a:custGeom>
          <a:solidFill>
            <a:schemeClr val="bg1">
              <a:lumMod val="85000"/>
            </a:schemeClr>
          </a:solidFill>
        </p:spPr>
        <p:txBody>
          <a:bodyPr wrap="square" anchor="ctr">
            <a:noAutofit/>
          </a:bodyPr>
          <a:lstStyle>
            <a:lvl1pPr marL="0" indent="0" algn="ctr">
              <a:buNone/>
              <a:defRPr/>
            </a:lvl1pPr>
          </a:lstStyle>
          <a:p>
            <a:r>
              <a:rPr lang="en-GB"/>
              <a:t>Insert your photo</a:t>
            </a:r>
          </a:p>
        </p:txBody>
      </p:sp>
    </p:spTree>
    <p:extLst>
      <p:ext uri="{BB962C8B-B14F-4D97-AF65-F5344CB8AC3E}">
        <p14:creationId xmlns:p14="http://schemas.microsoft.com/office/powerpoint/2010/main" val="2343867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ll">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6348" y="0"/>
            <a:ext cx="1219835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sp>
        <p:nvSpPr>
          <p:cNvPr id="100" name="Picture Placeholder 99"/>
          <p:cNvSpPr>
            <a:spLocks noGrp="1"/>
          </p:cNvSpPr>
          <p:nvPr>
            <p:ph type="pic" sz="quarter" idx="14" hasCustomPrompt="1"/>
          </p:nvPr>
        </p:nvSpPr>
        <p:spPr>
          <a:xfrm>
            <a:off x="-6348" y="1436912"/>
            <a:ext cx="12198351" cy="5421092"/>
          </a:xfrm>
          <a:custGeom>
            <a:avLst/>
            <a:gdLst>
              <a:gd name="connsiteX0" fmla="*/ 12198350 w 12198350"/>
              <a:gd name="connsiteY0" fmla="*/ 0 h 6303963"/>
              <a:gd name="connsiteX1" fmla="*/ 12198350 w 12198350"/>
              <a:gd name="connsiteY1" fmla="*/ 6303963 h 6303963"/>
              <a:gd name="connsiteX2" fmla="*/ 0 w 12198350"/>
              <a:gd name="connsiteY2" fmla="*/ 6303963 h 6303963"/>
              <a:gd name="connsiteX3" fmla="*/ 0 w 12198350"/>
              <a:gd name="connsiteY3" fmla="*/ 2020586 h 6303963"/>
              <a:gd name="connsiteX4" fmla="*/ 3333463 w 12198350"/>
              <a:gd name="connsiteY4" fmla="*/ 3978132 h 6303963"/>
              <a:gd name="connsiteX5" fmla="*/ 12121986 w 12198350"/>
              <a:gd name="connsiteY5" fmla="*/ 23225 h 6303963"/>
              <a:gd name="connsiteX6" fmla="*/ 12125306 w 12198350"/>
              <a:gd name="connsiteY6" fmla="*/ 23225 h 6303963"/>
              <a:gd name="connsiteX7" fmla="*/ 12198350 w 12198350"/>
              <a:gd name="connsiteY7" fmla="*/ 0 h 630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350" h="6303963">
                <a:moveTo>
                  <a:pt x="12198350" y="0"/>
                </a:moveTo>
                <a:cubicBezTo>
                  <a:pt x="12198350" y="0"/>
                  <a:pt x="12198350" y="0"/>
                  <a:pt x="12198350" y="6303963"/>
                </a:cubicBezTo>
                <a:cubicBezTo>
                  <a:pt x="12198350" y="6303963"/>
                  <a:pt x="12198350" y="6303963"/>
                  <a:pt x="0" y="6303963"/>
                </a:cubicBezTo>
                <a:cubicBezTo>
                  <a:pt x="0" y="6303963"/>
                  <a:pt x="0" y="6303963"/>
                  <a:pt x="0" y="2020586"/>
                </a:cubicBezTo>
                <a:cubicBezTo>
                  <a:pt x="371861" y="3812239"/>
                  <a:pt x="1683333" y="4233609"/>
                  <a:pt x="3333463" y="3978132"/>
                </a:cubicBezTo>
                <a:cubicBezTo>
                  <a:pt x="6407952" y="3503676"/>
                  <a:pt x="10651145" y="683482"/>
                  <a:pt x="12121986" y="23225"/>
                </a:cubicBezTo>
                <a:cubicBezTo>
                  <a:pt x="12121986" y="23225"/>
                  <a:pt x="12125306" y="23225"/>
                  <a:pt x="12125306" y="23225"/>
                </a:cubicBezTo>
                <a:cubicBezTo>
                  <a:pt x="12148547" y="16589"/>
                  <a:pt x="12175109" y="6636"/>
                  <a:pt x="12198350" y="0"/>
                </a:cubicBezTo>
                <a:close/>
              </a:path>
            </a:pathLst>
          </a:custGeom>
          <a:solidFill>
            <a:schemeClr val="accent4"/>
          </a:solidFill>
          <a:ln>
            <a:noFill/>
          </a:ln>
        </p:spPr>
        <p:txBody>
          <a:bodyPr vert="horz" wrap="square" lIns="252000" tIns="3265200" rIns="144000" bIns="45720" numCol="1" anchor="t" anchorCtr="0" compatLnSpc="1">
            <a:prstTxWarp prst="textNoShape">
              <a:avLst/>
            </a:prstTxWarp>
            <a:normAutofit/>
          </a:bodyPr>
          <a:lstStyle>
            <a:lvl1pPr marL="0" indent="0" algn="ctr" defTabSz="342875">
              <a:lnSpc>
                <a:spcPts val="3075"/>
              </a:lnSpc>
              <a:buNone/>
              <a:defRPr lang="es-ES" sz="1800" dirty="0">
                <a:solidFill>
                  <a:schemeClr val="bg1">
                    <a:lumMod val="50000"/>
                  </a:schemeClr>
                </a:solidFill>
              </a:defRPr>
            </a:lvl1pPr>
          </a:lstStyle>
          <a:p>
            <a:pPr marL="0" lvl="0" algn="ctr" defTabSz="342875">
              <a:lnSpc>
                <a:spcPts val="3075"/>
              </a:lnSpc>
            </a:pPr>
            <a:r>
              <a:rPr lang="en-GB" noProof="0" dirty="0"/>
              <a:t>Insert your picture here</a:t>
            </a:r>
          </a:p>
        </p:txBody>
      </p:sp>
      <p:sp>
        <p:nvSpPr>
          <p:cNvPr id="86" name="Freeform 31"/>
          <p:cNvSpPr>
            <a:spLocks/>
          </p:cNvSpPr>
          <p:nvPr userDrawn="1"/>
        </p:nvSpPr>
        <p:spPr bwMode="auto">
          <a:xfrm>
            <a:off x="38109" y="298464"/>
            <a:ext cx="12112625" cy="6257925"/>
          </a:xfrm>
          <a:custGeom>
            <a:avLst/>
            <a:gdLst>
              <a:gd name="T0" fmla="*/ 0 w 7630"/>
              <a:gd name="T1" fmla="*/ 1263 h 3942"/>
              <a:gd name="T2" fmla="*/ 0 w 7630"/>
              <a:gd name="T3" fmla="*/ 3942 h 3942"/>
              <a:gd name="T4" fmla="*/ 7630 w 7630"/>
              <a:gd name="T5" fmla="*/ 3942 h 3942"/>
              <a:gd name="T6" fmla="*/ 7630 w 7630"/>
              <a:gd name="T7" fmla="*/ 0 h 3942"/>
            </a:gdLst>
            <a:ahLst/>
            <a:cxnLst>
              <a:cxn ang="0">
                <a:pos x="T0" y="T1"/>
              </a:cxn>
              <a:cxn ang="0">
                <a:pos x="T2" y="T3"/>
              </a:cxn>
              <a:cxn ang="0">
                <a:pos x="T4" y="T5"/>
              </a:cxn>
              <a:cxn ang="0">
                <a:pos x="T6" y="T7"/>
              </a:cxn>
            </a:cxnLst>
            <a:rect l="0" t="0" r="r" b="b"/>
            <a:pathLst>
              <a:path w="7630" h="3942">
                <a:moveTo>
                  <a:pt x="0" y="1263"/>
                </a:moveTo>
                <a:lnTo>
                  <a:pt x="0" y="3942"/>
                </a:lnTo>
                <a:lnTo>
                  <a:pt x="7630" y="3942"/>
                </a:lnTo>
                <a:lnTo>
                  <a:pt x="763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ES" sz="1350"/>
          </a:p>
        </p:txBody>
      </p:sp>
      <p:sp>
        <p:nvSpPr>
          <p:cNvPr id="95" name="Title 1"/>
          <p:cNvSpPr>
            <a:spLocks noGrp="1"/>
          </p:cNvSpPr>
          <p:nvPr>
            <p:ph type="title" hasCustomPrompt="1"/>
          </p:nvPr>
        </p:nvSpPr>
        <p:spPr>
          <a:xfrm>
            <a:off x="576473" y="1776527"/>
            <a:ext cx="6031363" cy="1570522"/>
          </a:xfrm>
        </p:spPr>
        <p:txBody>
          <a:bodyPr anchor="t">
            <a:noAutofit/>
          </a:bodyPr>
          <a:lstStyle>
            <a:lvl1pPr>
              <a:lnSpc>
                <a:spcPct val="100000"/>
              </a:lnSpc>
              <a:defRPr baseline="0">
                <a:solidFill>
                  <a:schemeClr val="tx2"/>
                </a:solidFill>
                <a:latin typeface="+mj-lt"/>
              </a:defRPr>
            </a:lvl1pPr>
          </a:lstStyle>
          <a:p>
            <a:r>
              <a:rPr lang="en-GB" noProof="0"/>
              <a:t>Divider title here</a:t>
            </a:r>
          </a:p>
        </p:txBody>
      </p:sp>
      <p:sp>
        <p:nvSpPr>
          <p:cNvPr id="20"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85000"/>
                  </a:schemeClr>
                </a:solidFill>
                <a:latin typeface="+mj-lt"/>
              </a:defRPr>
            </a:lvl1pPr>
          </a:lstStyle>
          <a:p>
            <a:r>
              <a:rPr lang="en-GB" noProof="0"/>
              <a:t>© Amadeus IT Group and its affiliates and subsidiaries</a:t>
            </a:r>
          </a:p>
        </p:txBody>
      </p:sp>
      <p:sp>
        <p:nvSpPr>
          <p:cNvPr id="22" name="Marcador de texto 3"/>
          <p:cNvSpPr>
            <a:spLocks noGrp="1"/>
          </p:cNvSpPr>
          <p:nvPr>
            <p:ph type="body" sz="quarter" idx="15" hasCustomPrompt="1"/>
          </p:nvPr>
        </p:nvSpPr>
        <p:spPr>
          <a:xfrm>
            <a:off x="576263" y="727984"/>
            <a:ext cx="1382712" cy="920750"/>
          </a:xfrm>
          <a:prstGeom prst="rect">
            <a:avLst/>
          </a:prstGeom>
        </p:spPr>
        <p:txBody>
          <a:bodyPr>
            <a:noAutofit/>
          </a:bodyPr>
          <a:lstStyle>
            <a:lvl1pPr marL="0" indent="0">
              <a:lnSpc>
                <a:spcPct val="100000"/>
              </a:lnSpc>
              <a:buNone/>
              <a:defRPr sz="4950">
                <a:solidFill>
                  <a:schemeClr val="accent3"/>
                </a:solidFill>
              </a:defRPr>
            </a:lvl1pPr>
          </a:lstStyle>
          <a:p>
            <a:pPr lvl="0"/>
            <a:r>
              <a:rPr lang="en-GB" noProof="0"/>
              <a:t>1.</a:t>
            </a:r>
          </a:p>
        </p:txBody>
      </p:sp>
      <p:sp>
        <p:nvSpPr>
          <p:cNvPr id="9" name="Freeform 5"/>
          <p:cNvSpPr>
            <a:spLocks noEditPoints="1"/>
          </p:cNvSpPr>
          <p:nvPr userDrawn="1"/>
        </p:nvSpPr>
        <p:spPr bwMode="auto">
          <a:xfrm>
            <a:off x="10833517" y="6533899"/>
            <a:ext cx="742135" cy="102870"/>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29" name="MSIPCMContentMarking" descr="{&quot;HashCode&quot;:-980460767,&quot;Placement&quot;:&quot;Header&quot;}">
            <a:extLst>
              <a:ext uri="{FF2B5EF4-FFF2-40B4-BE49-F238E27FC236}">
                <a16:creationId xmlns:a16="http://schemas.microsoft.com/office/drawing/2014/main" id="{01BA99B7-F0DD-4605-8FD7-0CFF311F4E98}"/>
              </a:ext>
            </a:extLst>
          </p:cNvPr>
          <p:cNvSpPr txBox="1"/>
          <p:nvPr userDrawn="1"/>
        </p:nvSpPr>
        <p:spPr>
          <a:xfrm>
            <a:off x="10002555" y="0"/>
            <a:ext cx="2189445" cy="296525"/>
          </a:xfrm>
          <a:prstGeom prst="rect">
            <a:avLst/>
          </a:prstGeom>
          <a:noFill/>
        </p:spPr>
        <p:txBody>
          <a:bodyPr vert="horz" wrap="square" lIns="0" tIns="0" rIns="0" bIns="0" rtlCol="0" anchor="ctr" anchorCtr="1">
            <a:spAutoFit/>
          </a:bodyPr>
          <a:lstStyle/>
          <a:p>
            <a:pPr algn="r">
              <a:spcBef>
                <a:spcPts val="0"/>
              </a:spcBef>
              <a:spcAft>
                <a:spcPts val="0"/>
              </a:spcAft>
            </a:pPr>
            <a:r>
              <a:rPr lang="en-IE" sz="1200" dirty="0">
                <a:solidFill>
                  <a:srgbClr val="FF8C00"/>
                </a:solidFill>
                <a:latin typeface="Calibri" panose="020F0502020204030204" pitchFamily="34" charset="0"/>
              </a:rPr>
              <a:t>CONFIDENTIAL &amp; RESTRICTED</a:t>
            </a:r>
          </a:p>
        </p:txBody>
      </p:sp>
      <p:sp>
        <p:nvSpPr>
          <p:cNvPr id="10" name="Freeform 5">
            <a:extLst>
              <a:ext uri="{FF2B5EF4-FFF2-40B4-BE49-F238E27FC236}">
                <a16:creationId xmlns:a16="http://schemas.microsoft.com/office/drawing/2014/main" id="{EB63D4C6-D053-4F97-9EF7-4F01BE53A9A8}"/>
              </a:ext>
            </a:extLst>
          </p:cNvPr>
          <p:cNvSpPr>
            <a:spLocks noEditPoints="1"/>
          </p:cNvSpPr>
          <p:nvPr userDrawn="1"/>
        </p:nvSpPr>
        <p:spPr bwMode="auto">
          <a:xfrm>
            <a:off x="10833517" y="6533899"/>
            <a:ext cx="742135" cy="102870"/>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s-ES"/>
          </a:p>
        </p:txBody>
      </p:sp>
      <p:pic>
        <p:nvPicPr>
          <p:cNvPr id="11" name="Picture 17">
            <a:extLst>
              <a:ext uri="{FF2B5EF4-FFF2-40B4-BE49-F238E27FC236}">
                <a16:creationId xmlns:a16="http://schemas.microsoft.com/office/drawing/2014/main" id="{A0E48203-D7C9-41B0-8F34-2EB15D9348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24585" y="6420431"/>
            <a:ext cx="686773" cy="286156"/>
          </a:xfrm>
          <a:prstGeom prst="rect">
            <a:avLst/>
          </a:prstGeom>
        </p:spPr>
      </p:pic>
      <p:cxnSp>
        <p:nvCxnSpPr>
          <p:cNvPr id="12" name="Conector recto 8">
            <a:extLst>
              <a:ext uri="{FF2B5EF4-FFF2-40B4-BE49-F238E27FC236}">
                <a16:creationId xmlns:a16="http://schemas.microsoft.com/office/drawing/2014/main" id="{E15F68F8-276D-4A1D-BFA1-2E1D3E37FAEF}"/>
              </a:ext>
            </a:extLst>
          </p:cNvPr>
          <p:cNvCxnSpPr/>
          <p:nvPr userDrawn="1"/>
        </p:nvCxnSpPr>
        <p:spPr>
          <a:xfrm flipV="1">
            <a:off x="10690801" y="6521645"/>
            <a:ext cx="0" cy="120314"/>
          </a:xfrm>
          <a:prstGeom prst="line">
            <a:avLst/>
          </a:prstGeom>
          <a:ln w="9525" cmpd="sng">
            <a:solidFill>
              <a:srgbClr val="DDDDD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7477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hape 2">
    <p:spTree>
      <p:nvGrpSpPr>
        <p:cNvPr id="1" name=""/>
        <p:cNvGrpSpPr/>
        <p:nvPr/>
      </p:nvGrpSpPr>
      <p:grpSpPr>
        <a:xfrm>
          <a:off x="0" y="0"/>
          <a:ext cx="0" cy="0"/>
          <a:chOff x="0" y="0"/>
          <a:chExt cx="0" cy="0"/>
        </a:xfrm>
      </p:grpSpPr>
      <p:sp>
        <p:nvSpPr>
          <p:cNvPr id="7" name="Marcador de texto 2"/>
          <p:cNvSpPr>
            <a:spLocks noGrp="1"/>
          </p:cNvSpPr>
          <p:nvPr>
            <p:ph type="body" sz="quarter" idx="18" hasCustomPrompt="1"/>
          </p:nvPr>
        </p:nvSpPr>
        <p:spPr>
          <a:xfrm>
            <a:off x="292613" y="1480163"/>
            <a:ext cx="5617534" cy="4828567"/>
          </a:xfrm>
          <a:prstGeom prst="rect">
            <a:avLst/>
          </a:prstGeom>
        </p:spPr>
        <p:txBody>
          <a:bodyPr>
            <a:normAutofit/>
          </a:bodyPr>
          <a:lstStyle>
            <a:lvl1pPr marL="130960" indent="-130960">
              <a:lnSpc>
                <a:spcPct val="100000"/>
              </a:lnSpc>
              <a:buClr>
                <a:schemeClr val="accent2"/>
              </a:buClr>
              <a:defRPr sz="2800">
                <a:solidFill>
                  <a:srgbClr val="323232"/>
                </a:solidFill>
              </a:defRPr>
            </a:lvl1pPr>
            <a:lvl2pPr>
              <a:lnSpc>
                <a:spcPct val="100000"/>
              </a:lnSpc>
              <a:buClr>
                <a:schemeClr val="accent2"/>
              </a:buClr>
              <a:defRPr sz="2400">
                <a:solidFill>
                  <a:srgbClr val="323232"/>
                </a:solidFill>
              </a:defRPr>
            </a:lvl2pPr>
            <a:lvl3pPr>
              <a:lnSpc>
                <a:spcPct val="100000"/>
              </a:lnSpc>
              <a:buClr>
                <a:schemeClr val="accent2"/>
              </a:buClr>
              <a:defRPr sz="2000">
                <a:solidFill>
                  <a:srgbClr val="323232"/>
                </a:solidFill>
              </a:defRPr>
            </a:lvl3pPr>
            <a:lvl4pPr>
              <a:lnSpc>
                <a:spcPct val="100000"/>
              </a:lnSpc>
              <a:buClr>
                <a:schemeClr val="accent2"/>
              </a:buClr>
              <a:defRPr sz="1800">
                <a:solidFill>
                  <a:srgbClr val="323232"/>
                </a:solidFill>
              </a:defRPr>
            </a:lvl4pPr>
            <a:lvl5pPr>
              <a:lnSpc>
                <a:spcPct val="100000"/>
              </a:lnSpc>
              <a:buClr>
                <a:schemeClr val="accent2"/>
              </a:buClr>
              <a:defRPr sz="160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
        <p:nvSpPr>
          <p:cNvPr id="14" name="Marcador de número de diapositiva 32"/>
          <p:cNvSpPr>
            <a:spLocks noGrp="1"/>
          </p:cNvSpPr>
          <p:nvPr>
            <p:ph type="sldNum" sz="quarter" idx="4"/>
          </p:nvPr>
        </p:nvSpPr>
        <p:spPr>
          <a:xfrm>
            <a:off x="11776959" y="6519616"/>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9" name="Footer Placeholder 4"/>
          <p:cNvSpPr>
            <a:spLocks noGrp="1"/>
          </p:cNvSpPr>
          <p:nvPr>
            <p:ph type="ftr" sz="quarter" idx="3"/>
          </p:nvPr>
        </p:nvSpPr>
        <p:spPr>
          <a:xfrm rot="16200000">
            <a:off x="10404202" y="4652436"/>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1" name="Title 1"/>
          <p:cNvSpPr>
            <a:spLocks noGrp="1"/>
          </p:cNvSpPr>
          <p:nvPr>
            <p:ph type="title"/>
          </p:nvPr>
        </p:nvSpPr>
        <p:spPr>
          <a:xfrm>
            <a:off x="268224" y="296869"/>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5" name="Text Placeholder 19"/>
          <p:cNvSpPr>
            <a:spLocks noGrp="1"/>
          </p:cNvSpPr>
          <p:nvPr>
            <p:ph type="body" sz="quarter" idx="13"/>
          </p:nvPr>
        </p:nvSpPr>
        <p:spPr>
          <a:xfrm>
            <a:off x="292608" y="779416"/>
            <a:ext cx="11228613" cy="300087"/>
          </a:xfrm>
          <a:prstGeom prst="rect">
            <a:avLst/>
          </a:prstGeom>
        </p:spPr>
        <p:txBody>
          <a:bodyPr>
            <a:noAutofit/>
          </a:bodyPr>
          <a:lstStyle>
            <a:lvl1pPr marL="0" indent="0">
              <a:lnSpc>
                <a:spcPct val="100000"/>
              </a:lnSpc>
              <a:buNone/>
              <a:defRPr sz="18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8" name="Marcador de posición de imagen 28"/>
          <p:cNvSpPr>
            <a:spLocks noGrp="1"/>
          </p:cNvSpPr>
          <p:nvPr>
            <p:ph type="pic" sz="quarter" idx="16" hasCustomPrompt="1"/>
          </p:nvPr>
        </p:nvSpPr>
        <p:spPr>
          <a:xfrm>
            <a:off x="6632254" y="1903298"/>
            <a:ext cx="4479647" cy="3982295"/>
          </a:xfrm>
          <a:custGeom>
            <a:avLst/>
            <a:gdLst>
              <a:gd name="connsiteX0" fmla="*/ 1708960 w 6589713"/>
              <a:gd name="connsiteY0" fmla="*/ 853 h 5805701"/>
              <a:gd name="connsiteX1" fmla="*/ 2304022 w 6589713"/>
              <a:gd name="connsiteY1" fmla="*/ 142353 h 5805701"/>
              <a:gd name="connsiteX2" fmla="*/ 3133681 w 6589713"/>
              <a:gd name="connsiteY2" fmla="*/ 876002 h 5805701"/>
              <a:gd name="connsiteX3" fmla="*/ 6410042 w 6589713"/>
              <a:gd name="connsiteY3" fmla="*/ 4771203 h 5805701"/>
              <a:gd name="connsiteX4" fmla="*/ 6589713 w 6589713"/>
              <a:gd name="connsiteY4" fmla="*/ 5198725 h 5805701"/>
              <a:gd name="connsiteX5" fmla="*/ 5982001 w 6589713"/>
              <a:gd name="connsiteY5" fmla="*/ 5805701 h 5805701"/>
              <a:gd name="connsiteX6" fmla="*/ 935348 w 6589713"/>
              <a:gd name="connsiteY6" fmla="*/ 5805701 h 5805701"/>
              <a:gd name="connsiteX7" fmla="*/ 0 w 6589713"/>
              <a:gd name="connsiteY7" fmla="*/ 4866208 h 5805701"/>
              <a:gd name="connsiteX8" fmla="*/ 0 w 6589713"/>
              <a:gd name="connsiteY8" fmla="*/ 1641319 h 5805701"/>
              <a:gd name="connsiteX9" fmla="*/ 480885 w 6589713"/>
              <a:gd name="connsiteY9" fmla="*/ 480148 h 5805701"/>
              <a:gd name="connsiteX10" fmla="*/ 1708960 w 6589713"/>
              <a:gd name="connsiteY10" fmla="*/ 853 h 58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89713" h="5805701">
                <a:moveTo>
                  <a:pt x="1708960" y="853"/>
                </a:moveTo>
                <a:cubicBezTo>
                  <a:pt x="1913055" y="7515"/>
                  <a:pt x="2115763" y="53286"/>
                  <a:pt x="2304022" y="142353"/>
                </a:cubicBezTo>
                <a:cubicBezTo>
                  <a:pt x="2663364" y="311250"/>
                  <a:pt x="2890596" y="596265"/>
                  <a:pt x="3133681" y="876002"/>
                </a:cubicBezTo>
                <a:cubicBezTo>
                  <a:pt x="3133681" y="876002"/>
                  <a:pt x="3133681" y="876002"/>
                  <a:pt x="6410042" y="4771203"/>
                </a:cubicBezTo>
                <a:cubicBezTo>
                  <a:pt x="6505162" y="4887320"/>
                  <a:pt x="6589713" y="5035106"/>
                  <a:pt x="6589713" y="5198725"/>
                </a:cubicBezTo>
                <a:cubicBezTo>
                  <a:pt x="6589713" y="5531243"/>
                  <a:pt x="6320206" y="5805701"/>
                  <a:pt x="5982001" y="5805701"/>
                </a:cubicBezTo>
                <a:lnTo>
                  <a:pt x="935348" y="5805701"/>
                </a:lnTo>
                <a:cubicBezTo>
                  <a:pt x="417472" y="5805701"/>
                  <a:pt x="0" y="5383457"/>
                  <a:pt x="0" y="4866208"/>
                </a:cubicBezTo>
                <a:cubicBezTo>
                  <a:pt x="0" y="4628696"/>
                  <a:pt x="0" y="1641319"/>
                  <a:pt x="0" y="1641319"/>
                </a:cubicBezTo>
                <a:cubicBezTo>
                  <a:pt x="0" y="1219075"/>
                  <a:pt x="158534" y="802109"/>
                  <a:pt x="480885" y="480148"/>
                </a:cubicBezTo>
                <a:cubicBezTo>
                  <a:pt x="804228" y="160826"/>
                  <a:pt x="1259950" y="-13803"/>
                  <a:pt x="1708960" y="853"/>
                </a:cubicBezTo>
                <a:close/>
              </a:path>
            </a:pathLst>
          </a:custGeom>
          <a:solidFill>
            <a:schemeClr val="bg1">
              <a:lumMod val="85000"/>
            </a:schemeClr>
          </a:solidFill>
        </p:spPr>
        <p:txBody>
          <a:bodyPr wrap="square" anchor="ctr">
            <a:noAutofit/>
          </a:bodyPr>
          <a:lstStyle>
            <a:lvl1pPr marL="0" indent="0" algn="ctr">
              <a:buNone/>
              <a:defRPr/>
            </a:lvl1pPr>
          </a:lstStyle>
          <a:p>
            <a:r>
              <a:rPr lang="en-GB" noProof="0"/>
              <a:t>     </a:t>
            </a:r>
            <a:br>
              <a:rPr lang="en-GB" noProof="0"/>
            </a:br>
            <a:br>
              <a:rPr lang="en-GB" noProof="0"/>
            </a:br>
            <a:r>
              <a:rPr lang="en-GB" noProof="0"/>
              <a:t> Insert your picture here</a:t>
            </a:r>
          </a:p>
        </p:txBody>
      </p:sp>
    </p:spTree>
    <p:extLst>
      <p:ext uri="{BB962C8B-B14F-4D97-AF65-F5344CB8AC3E}">
        <p14:creationId xmlns:p14="http://schemas.microsoft.com/office/powerpoint/2010/main" val="10208162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hape 3">
    <p:spTree>
      <p:nvGrpSpPr>
        <p:cNvPr id="1" name=""/>
        <p:cNvGrpSpPr/>
        <p:nvPr/>
      </p:nvGrpSpPr>
      <p:grpSpPr>
        <a:xfrm>
          <a:off x="0" y="0"/>
          <a:ext cx="0" cy="0"/>
          <a:chOff x="0" y="0"/>
          <a:chExt cx="0" cy="0"/>
        </a:xfrm>
      </p:grpSpPr>
      <p:sp>
        <p:nvSpPr>
          <p:cNvPr id="7" name="Marcador de texto 2"/>
          <p:cNvSpPr>
            <a:spLocks noGrp="1"/>
          </p:cNvSpPr>
          <p:nvPr>
            <p:ph type="body" sz="quarter" idx="18" hasCustomPrompt="1"/>
          </p:nvPr>
        </p:nvSpPr>
        <p:spPr>
          <a:xfrm>
            <a:off x="292613" y="1480163"/>
            <a:ext cx="5617534" cy="4828567"/>
          </a:xfrm>
          <a:prstGeom prst="rect">
            <a:avLst/>
          </a:prstGeom>
        </p:spPr>
        <p:txBody>
          <a:bodyPr>
            <a:normAutofit/>
          </a:bodyPr>
          <a:lstStyle>
            <a:lvl1pPr marL="130960" indent="-130960">
              <a:lnSpc>
                <a:spcPct val="100000"/>
              </a:lnSpc>
              <a:buClr>
                <a:schemeClr val="accent2"/>
              </a:buClr>
              <a:defRPr sz="2800">
                <a:solidFill>
                  <a:srgbClr val="323232"/>
                </a:solidFill>
              </a:defRPr>
            </a:lvl1pPr>
            <a:lvl2pPr>
              <a:lnSpc>
                <a:spcPct val="100000"/>
              </a:lnSpc>
              <a:buClr>
                <a:schemeClr val="accent2"/>
              </a:buClr>
              <a:defRPr sz="2400">
                <a:solidFill>
                  <a:srgbClr val="323232"/>
                </a:solidFill>
              </a:defRPr>
            </a:lvl2pPr>
            <a:lvl3pPr>
              <a:lnSpc>
                <a:spcPct val="100000"/>
              </a:lnSpc>
              <a:buClr>
                <a:schemeClr val="accent2"/>
              </a:buClr>
              <a:defRPr sz="2000">
                <a:solidFill>
                  <a:srgbClr val="323232"/>
                </a:solidFill>
              </a:defRPr>
            </a:lvl3pPr>
            <a:lvl4pPr>
              <a:lnSpc>
                <a:spcPct val="100000"/>
              </a:lnSpc>
              <a:buClr>
                <a:schemeClr val="accent2"/>
              </a:buClr>
              <a:defRPr sz="1800">
                <a:solidFill>
                  <a:srgbClr val="323232"/>
                </a:solidFill>
              </a:defRPr>
            </a:lvl4pPr>
            <a:lvl5pPr>
              <a:lnSpc>
                <a:spcPct val="100000"/>
              </a:lnSpc>
              <a:buClr>
                <a:schemeClr val="accent2"/>
              </a:buClr>
              <a:defRPr sz="160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
        <p:nvSpPr>
          <p:cNvPr id="14" name="Marcador de número de diapositiva 32"/>
          <p:cNvSpPr>
            <a:spLocks noGrp="1"/>
          </p:cNvSpPr>
          <p:nvPr>
            <p:ph type="sldNum" sz="quarter" idx="4"/>
          </p:nvPr>
        </p:nvSpPr>
        <p:spPr>
          <a:xfrm>
            <a:off x="11776959" y="6519616"/>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9" name="Footer Placeholder 4"/>
          <p:cNvSpPr>
            <a:spLocks noGrp="1"/>
          </p:cNvSpPr>
          <p:nvPr>
            <p:ph type="ftr" sz="quarter" idx="3"/>
          </p:nvPr>
        </p:nvSpPr>
        <p:spPr>
          <a:xfrm rot="16200000">
            <a:off x="10404202" y="4652436"/>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11" name="Title 1"/>
          <p:cNvSpPr>
            <a:spLocks noGrp="1"/>
          </p:cNvSpPr>
          <p:nvPr>
            <p:ph type="title"/>
          </p:nvPr>
        </p:nvSpPr>
        <p:spPr>
          <a:xfrm>
            <a:off x="268224" y="296869"/>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5" name="Text Placeholder 19"/>
          <p:cNvSpPr>
            <a:spLocks noGrp="1"/>
          </p:cNvSpPr>
          <p:nvPr>
            <p:ph type="body" sz="quarter" idx="13"/>
          </p:nvPr>
        </p:nvSpPr>
        <p:spPr>
          <a:xfrm>
            <a:off x="292608" y="779416"/>
            <a:ext cx="11228613" cy="300087"/>
          </a:xfrm>
          <a:prstGeom prst="rect">
            <a:avLst/>
          </a:prstGeom>
        </p:spPr>
        <p:txBody>
          <a:bodyPr>
            <a:noAutofit/>
          </a:bodyPr>
          <a:lstStyle>
            <a:lvl1pPr marL="0" indent="0">
              <a:lnSpc>
                <a:spcPct val="100000"/>
              </a:lnSpc>
              <a:buNone/>
              <a:defRPr sz="18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sp>
        <p:nvSpPr>
          <p:cNvPr id="12" name="Picture Placeholder 11"/>
          <p:cNvSpPr>
            <a:spLocks noGrp="1"/>
          </p:cNvSpPr>
          <p:nvPr>
            <p:ph type="pic" sz="quarter" idx="19" hasCustomPrompt="1"/>
          </p:nvPr>
        </p:nvSpPr>
        <p:spPr>
          <a:xfrm>
            <a:off x="6722269" y="1939925"/>
            <a:ext cx="4443412" cy="3992562"/>
          </a:xfrm>
          <a:custGeom>
            <a:avLst/>
            <a:gdLst>
              <a:gd name="connsiteX0" fmla="*/ 3649988 w 4443412"/>
              <a:gd name="connsiteY0" fmla="*/ 0 h 3992562"/>
              <a:gd name="connsiteX1" fmla="*/ 3667849 w 4443412"/>
              <a:gd name="connsiteY1" fmla="*/ 0 h 3992562"/>
              <a:gd name="connsiteX2" fmla="*/ 3685710 w 4443412"/>
              <a:gd name="connsiteY2" fmla="*/ 397 h 3992562"/>
              <a:gd name="connsiteX3" fmla="*/ 3703174 w 4443412"/>
              <a:gd name="connsiteY3" fmla="*/ 1588 h 3992562"/>
              <a:gd name="connsiteX4" fmla="*/ 3720638 w 4443412"/>
              <a:gd name="connsiteY4" fmla="*/ 2381 h 3992562"/>
              <a:gd name="connsiteX5" fmla="*/ 3737705 w 4443412"/>
              <a:gd name="connsiteY5" fmla="*/ 4366 h 3992562"/>
              <a:gd name="connsiteX6" fmla="*/ 3755169 w 4443412"/>
              <a:gd name="connsiteY6" fmla="*/ 7144 h 3992562"/>
              <a:gd name="connsiteX7" fmla="*/ 3771839 w 4443412"/>
              <a:gd name="connsiteY7" fmla="*/ 9525 h 3992562"/>
              <a:gd name="connsiteX8" fmla="*/ 3788510 w 4443412"/>
              <a:gd name="connsiteY8" fmla="*/ 12303 h 3992562"/>
              <a:gd name="connsiteX9" fmla="*/ 3805180 w 4443412"/>
              <a:gd name="connsiteY9" fmla="*/ 16669 h 3992562"/>
              <a:gd name="connsiteX10" fmla="*/ 3821057 w 4443412"/>
              <a:gd name="connsiteY10" fmla="*/ 20638 h 3992562"/>
              <a:gd name="connsiteX11" fmla="*/ 3836933 w 4443412"/>
              <a:gd name="connsiteY11" fmla="*/ 25003 h 3992562"/>
              <a:gd name="connsiteX12" fmla="*/ 3853206 w 4443412"/>
              <a:gd name="connsiteY12" fmla="*/ 29369 h 3992562"/>
              <a:gd name="connsiteX13" fmla="*/ 3869083 w 4443412"/>
              <a:gd name="connsiteY13" fmla="*/ 34925 h 3992562"/>
              <a:gd name="connsiteX14" fmla="*/ 3884165 w 4443412"/>
              <a:gd name="connsiteY14" fmla="*/ 40481 h 3992562"/>
              <a:gd name="connsiteX15" fmla="*/ 3899645 w 4443412"/>
              <a:gd name="connsiteY15" fmla="*/ 46434 h 3992562"/>
              <a:gd name="connsiteX16" fmla="*/ 3914331 w 4443412"/>
              <a:gd name="connsiteY16" fmla="*/ 52784 h 3992562"/>
              <a:gd name="connsiteX17" fmla="*/ 3929016 w 4443412"/>
              <a:gd name="connsiteY17" fmla="*/ 59928 h 3992562"/>
              <a:gd name="connsiteX18" fmla="*/ 3943305 w 4443412"/>
              <a:gd name="connsiteY18" fmla="*/ 67072 h 3992562"/>
              <a:gd name="connsiteX19" fmla="*/ 3957991 w 4443412"/>
              <a:gd name="connsiteY19" fmla="*/ 74613 h 3992562"/>
              <a:gd name="connsiteX20" fmla="*/ 3971883 w 4443412"/>
              <a:gd name="connsiteY20" fmla="*/ 82550 h 3992562"/>
              <a:gd name="connsiteX21" fmla="*/ 3985774 w 4443412"/>
              <a:gd name="connsiteY21" fmla="*/ 90885 h 3992562"/>
              <a:gd name="connsiteX22" fmla="*/ 3999269 w 4443412"/>
              <a:gd name="connsiteY22" fmla="*/ 100013 h 3992562"/>
              <a:gd name="connsiteX23" fmla="*/ 4012764 w 4443412"/>
              <a:gd name="connsiteY23" fmla="*/ 108744 h 3992562"/>
              <a:gd name="connsiteX24" fmla="*/ 4025862 w 4443412"/>
              <a:gd name="connsiteY24" fmla="*/ 118269 h 3992562"/>
              <a:gd name="connsiteX25" fmla="*/ 4038167 w 4443412"/>
              <a:gd name="connsiteY25" fmla="*/ 127794 h 3992562"/>
              <a:gd name="connsiteX26" fmla="*/ 4050867 w 4443412"/>
              <a:gd name="connsiteY26" fmla="*/ 137716 h 3992562"/>
              <a:gd name="connsiteX27" fmla="*/ 4063172 w 4443412"/>
              <a:gd name="connsiteY27" fmla="*/ 148431 h 3992562"/>
              <a:gd name="connsiteX28" fmla="*/ 4075476 w 4443412"/>
              <a:gd name="connsiteY28" fmla="*/ 159147 h 3992562"/>
              <a:gd name="connsiteX29" fmla="*/ 4087383 w 4443412"/>
              <a:gd name="connsiteY29" fmla="*/ 170259 h 3992562"/>
              <a:gd name="connsiteX30" fmla="*/ 4098894 w 4443412"/>
              <a:gd name="connsiteY30" fmla="*/ 181769 h 3992562"/>
              <a:gd name="connsiteX31" fmla="*/ 4109610 w 4443412"/>
              <a:gd name="connsiteY31" fmla="*/ 193278 h 3992562"/>
              <a:gd name="connsiteX32" fmla="*/ 4120724 w 4443412"/>
              <a:gd name="connsiteY32" fmla="*/ 205184 h 3992562"/>
              <a:gd name="connsiteX33" fmla="*/ 4131043 w 4443412"/>
              <a:gd name="connsiteY33" fmla="*/ 217884 h 3992562"/>
              <a:gd name="connsiteX34" fmla="*/ 4141760 w 4443412"/>
              <a:gd name="connsiteY34" fmla="*/ 230188 h 3992562"/>
              <a:gd name="connsiteX35" fmla="*/ 4151683 w 4443412"/>
              <a:gd name="connsiteY35" fmla="*/ 243284 h 3992562"/>
              <a:gd name="connsiteX36" fmla="*/ 4161605 w 4443412"/>
              <a:gd name="connsiteY36" fmla="*/ 256381 h 3992562"/>
              <a:gd name="connsiteX37" fmla="*/ 4171131 w 4443412"/>
              <a:gd name="connsiteY37" fmla="*/ 269875 h 3992562"/>
              <a:gd name="connsiteX38" fmla="*/ 4180261 w 4443412"/>
              <a:gd name="connsiteY38" fmla="*/ 283766 h 3992562"/>
              <a:gd name="connsiteX39" fmla="*/ 4188993 w 4443412"/>
              <a:gd name="connsiteY39" fmla="*/ 297656 h 3992562"/>
              <a:gd name="connsiteX40" fmla="*/ 4197725 w 4443412"/>
              <a:gd name="connsiteY40" fmla="*/ 312341 h 3992562"/>
              <a:gd name="connsiteX41" fmla="*/ 4206059 w 4443412"/>
              <a:gd name="connsiteY41" fmla="*/ 326628 h 3992562"/>
              <a:gd name="connsiteX42" fmla="*/ 4213998 w 4443412"/>
              <a:gd name="connsiteY42" fmla="*/ 341313 h 3992562"/>
              <a:gd name="connsiteX43" fmla="*/ 4221539 w 4443412"/>
              <a:gd name="connsiteY43" fmla="*/ 355997 h 3992562"/>
              <a:gd name="connsiteX44" fmla="*/ 4229081 w 4443412"/>
              <a:gd name="connsiteY44" fmla="*/ 371475 h 3992562"/>
              <a:gd name="connsiteX45" fmla="*/ 4236225 w 4443412"/>
              <a:gd name="connsiteY45" fmla="*/ 386953 h 3992562"/>
              <a:gd name="connsiteX46" fmla="*/ 4242575 w 4443412"/>
              <a:gd name="connsiteY46" fmla="*/ 403225 h 3992562"/>
              <a:gd name="connsiteX47" fmla="*/ 4248926 w 4443412"/>
              <a:gd name="connsiteY47" fmla="*/ 419100 h 3992562"/>
              <a:gd name="connsiteX48" fmla="*/ 4254879 w 4443412"/>
              <a:gd name="connsiteY48" fmla="*/ 434975 h 3992562"/>
              <a:gd name="connsiteX49" fmla="*/ 4260437 w 4443412"/>
              <a:gd name="connsiteY49" fmla="*/ 451644 h 3992562"/>
              <a:gd name="connsiteX50" fmla="*/ 4265993 w 4443412"/>
              <a:gd name="connsiteY50" fmla="*/ 468709 h 3992562"/>
              <a:gd name="connsiteX51" fmla="*/ 4271153 w 4443412"/>
              <a:gd name="connsiteY51" fmla="*/ 484981 h 3992562"/>
              <a:gd name="connsiteX52" fmla="*/ 4275916 w 4443412"/>
              <a:gd name="connsiteY52" fmla="*/ 502444 h 3992562"/>
              <a:gd name="connsiteX53" fmla="*/ 4279885 w 4443412"/>
              <a:gd name="connsiteY53" fmla="*/ 519509 h 3992562"/>
              <a:gd name="connsiteX54" fmla="*/ 4283854 w 4443412"/>
              <a:gd name="connsiteY54" fmla="*/ 536972 h 3992562"/>
              <a:gd name="connsiteX55" fmla="*/ 4287823 w 4443412"/>
              <a:gd name="connsiteY55" fmla="*/ 554434 h 3992562"/>
              <a:gd name="connsiteX56" fmla="*/ 4290999 w 4443412"/>
              <a:gd name="connsiteY56" fmla="*/ 572294 h 3992562"/>
              <a:gd name="connsiteX57" fmla="*/ 4294173 w 4443412"/>
              <a:gd name="connsiteY57" fmla="*/ 590550 h 3992562"/>
              <a:gd name="connsiteX58" fmla="*/ 4296555 w 4443412"/>
              <a:gd name="connsiteY58" fmla="*/ 608806 h 3992562"/>
              <a:gd name="connsiteX59" fmla="*/ 4298539 w 4443412"/>
              <a:gd name="connsiteY59" fmla="*/ 627063 h 3992562"/>
              <a:gd name="connsiteX60" fmla="*/ 4300525 w 4443412"/>
              <a:gd name="connsiteY60" fmla="*/ 645319 h 3992562"/>
              <a:gd name="connsiteX61" fmla="*/ 4439840 w 4443412"/>
              <a:gd name="connsiteY61" fmla="*/ 2872581 h 3992562"/>
              <a:gd name="connsiteX62" fmla="*/ 4441825 w 4443412"/>
              <a:gd name="connsiteY62" fmla="*/ 2916634 h 3992562"/>
              <a:gd name="connsiteX63" fmla="*/ 4442618 w 4443412"/>
              <a:gd name="connsiteY63" fmla="*/ 2959100 h 3992562"/>
              <a:gd name="connsiteX64" fmla="*/ 4443412 w 4443412"/>
              <a:gd name="connsiteY64" fmla="*/ 3000375 h 3992562"/>
              <a:gd name="connsiteX65" fmla="*/ 4443412 w 4443412"/>
              <a:gd name="connsiteY65" fmla="*/ 3041650 h 3992562"/>
              <a:gd name="connsiteX66" fmla="*/ 4442618 w 4443412"/>
              <a:gd name="connsiteY66" fmla="*/ 3081337 h 3992562"/>
              <a:gd name="connsiteX67" fmla="*/ 4440633 w 4443412"/>
              <a:gd name="connsiteY67" fmla="*/ 3121025 h 3992562"/>
              <a:gd name="connsiteX68" fmla="*/ 4439443 w 4443412"/>
              <a:gd name="connsiteY68" fmla="*/ 3140472 h 3992562"/>
              <a:gd name="connsiteX69" fmla="*/ 4437855 w 4443412"/>
              <a:gd name="connsiteY69" fmla="*/ 3159918 h 3992562"/>
              <a:gd name="connsiteX70" fmla="*/ 4435871 w 4443412"/>
              <a:gd name="connsiteY70" fmla="*/ 3179365 h 3992562"/>
              <a:gd name="connsiteX71" fmla="*/ 4433489 w 4443412"/>
              <a:gd name="connsiteY71" fmla="*/ 3198812 h 3992562"/>
              <a:gd name="connsiteX72" fmla="*/ 4430711 w 4443412"/>
              <a:gd name="connsiteY72" fmla="*/ 3218259 h 3992562"/>
              <a:gd name="connsiteX73" fmla="*/ 4427933 w 4443412"/>
              <a:gd name="connsiteY73" fmla="*/ 3237309 h 3992562"/>
              <a:gd name="connsiteX74" fmla="*/ 4424757 w 4443412"/>
              <a:gd name="connsiteY74" fmla="*/ 3256756 h 3992562"/>
              <a:gd name="connsiteX75" fmla="*/ 4420788 w 4443412"/>
              <a:gd name="connsiteY75" fmla="*/ 3276203 h 3992562"/>
              <a:gd name="connsiteX76" fmla="*/ 4416819 w 4443412"/>
              <a:gd name="connsiteY76" fmla="*/ 3295253 h 3992562"/>
              <a:gd name="connsiteX77" fmla="*/ 4412453 w 4443412"/>
              <a:gd name="connsiteY77" fmla="*/ 3314700 h 3992562"/>
              <a:gd name="connsiteX78" fmla="*/ 4407293 w 4443412"/>
              <a:gd name="connsiteY78" fmla="*/ 3334147 h 3992562"/>
              <a:gd name="connsiteX79" fmla="*/ 4401737 w 4443412"/>
              <a:gd name="connsiteY79" fmla="*/ 3353593 h 3992562"/>
              <a:gd name="connsiteX80" fmla="*/ 4395783 w 4443412"/>
              <a:gd name="connsiteY80" fmla="*/ 3373040 h 3992562"/>
              <a:gd name="connsiteX81" fmla="*/ 4389432 w 4443412"/>
              <a:gd name="connsiteY81" fmla="*/ 3392487 h 3992562"/>
              <a:gd name="connsiteX82" fmla="*/ 4382288 w 4443412"/>
              <a:gd name="connsiteY82" fmla="*/ 3412331 h 3992562"/>
              <a:gd name="connsiteX83" fmla="*/ 4374747 w 4443412"/>
              <a:gd name="connsiteY83" fmla="*/ 3432175 h 3992562"/>
              <a:gd name="connsiteX84" fmla="*/ 4366809 w 4443412"/>
              <a:gd name="connsiteY84" fmla="*/ 3452018 h 3992562"/>
              <a:gd name="connsiteX85" fmla="*/ 4358473 w 4443412"/>
              <a:gd name="connsiteY85" fmla="*/ 3472259 h 3992562"/>
              <a:gd name="connsiteX86" fmla="*/ 4349344 w 4443412"/>
              <a:gd name="connsiteY86" fmla="*/ 3492500 h 3992562"/>
              <a:gd name="connsiteX87" fmla="*/ 4339819 w 4443412"/>
              <a:gd name="connsiteY87" fmla="*/ 3513137 h 3992562"/>
              <a:gd name="connsiteX88" fmla="*/ 4329499 w 4443412"/>
              <a:gd name="connsiteY88" fmla="*/ 3534172 h 3992562"/>
              <a:gd name="connsiteX89" fmla="*/ 4318385 w 4443412"/>
              <a:gd name="connsiteY89" fmla="*/ 3554809 h 3992562"/>
              <a:gd name="connsiteX90" fmla="*/ 4306875 w 4443412"/>
              <a:gd name="connsiteY90" fmla="*/ 3575447 h 3992562"/>
              <a:gd name="connsiteX91" fmla="*/ 4294967 w 4443412"/>
              <a:gd name="connsiteY91" fmla="*/ 3595290 h 3992562"/>
              <a:gd name="connsiteX92" fmla="*/ 4283060 w 4443412"/>
              <a:gd name="connsiteY92" fmla="*/ 3615531 h 3992562"/>
              <a:gd name="connsiteX93" fmla="*/ 4269962 w 4443412"/>
              <a:gd name="connsiteY93" fmla="*/ 3634978 h 3992562"/>
              <a:gd name="connsiteX94" fmla="*/ 4256864 w 4443412"/>
              <a:gd name="connsiteY94" fmla="*/ 3654028 h 3992562"/>
              <a:gd name="connsiteX95" fmla="*/ 4242972 w 4443412"/>
              <a:gd name="connsiteY95" fmla="*/ 3672284 h 3992562"/>
              <a:gd name="connsiteX96" fmla="*/ 4229081 w 4443412"/>
              <a:gd name="connsiteY96" fmla="*/ 3690937 h 3992562"/>
              <a:gd name="connsiteX97" fmla="*/ 4214791 w 4443412"/>
              <a:gd name="connsiteY97" fmla="*/ 3708797 h 3992562"/>
              <a:gd name="connsiteX98" fmla="*/ 4199709 w 4443412"/>
              <a:gd name="connsiteY98" fmla="*/ 3726259 h 3992562"/>
              <a:gd name="connsiteX99" fmla="*/ 4184627 w 4443412"/>
              <a:gd name="connsiteY99" fmla="*/ 3743325 h 3992562"/>
              <a:gd name="connsiteX100" fmla="*/ 4168750 w 4443412"/>
              <a:gd name="connsiteY100" fmla="*/ 3760390 h 3992562"/>
              <a:gd name="connsiteX101" fmla="*/ 4152873 w 4443412"/>
              <a:gd name="connsiteY101" fmla="*/ 3776265 h 3992562"/>
              <a:gd name="connsiteX102" fmla="*/ 4136203 w 4443412"/>
              <a:gd name="connsiteY102" fmla="*/ 3792140 h 3992562"/>
              <a:gd name="connsiteX103" fmla="*/ 4119136 w 4443412"/>
              <a:gd name="connsiteY103" fmla="*/ 3807222 h 3992562"/>
              <a:gd name="connsiteX104" fmla="*/ 4101672 w 4443412"/>
              <a:gd name="connsiteY104" fmla="*/ 3822303 h 3992562"/>
              <a:gd name="connsiteX105" fmla="*/ 4083811 w 4443412"/>
              <a:gd name="connsiteY105" fmla="*/ 3836193 h 3992562"/>
              <a:gd name="connsiteX106" fmla="*/ 4065950 w 4443412"/>
              <a:gd name="connsiteY106" fmla="*/ 3850084 h 3992562"/>
              <a:gd name="connsiteX107" fmla="*/ 4047295 w 4443412"/>
              <a:gd name="connsiteY107" fmla="*/ 3863181 h 3992562"/>
              <a:gd name="connsiteX108" fmla="*/ 4028244 w 4443412"/>
              <a:gd name="connsiteY108" fmla="*/ 3875484 h 3992562"/>
              <a:gd name="connsiteX109" fmla="*/ 4008795 w 4443412"/>
              <a:gd name="connsiteY109" fmla="*/ 3888184 h 3992562"/>
              <a:gd name="connsiteX110" fmla="*/ 3989347 w 4443412"/>
              <a:gd name="connsiteY110" fmla="*/ 3899693 h 3992562"/>
              <a:gd name="connsiteX111" fmla="*/ 3969501 w 4443412"/>
              <a:gd name="connsiteY111" fmla="*/ 3910012 h 3992562"/>
              <a:gd name="connsiteX112" fmla="*/ 3948862 w 4443412"/>
              <a:gd name="connsiteY112" fmla="*/ 3920728 h 3992562"/>
              <a:gd name="connsiteX113" fmla="*/ 3927825 w 4443412"/>
              <a:gd name="connsiteY113" fmla="*/ 3930253 h 3992562"/>
              <a:gd name="connsiteX114" fmla="*/ 3907186 w 4443412"/>
              <a:gd name="connsiteY114" fmla="*/ 3938984 h 3992562"/>
              <a:gd name="connsiteX115" fmla="*/ 3885356 w 4443412"/>
              <a:gd name="connsiteY115" fmla="*/ 3947715 h 3992562"/>
              <a:gd name="connsiteX116" fmla="*/ 3863526 w 4443412"/>
              <a:gd name="connsiteY116" fmla="*/ 3955256 h 3992562"/>
              <a:gd name="connsiteX117" fmla="*/ 3840902 w 4443412"/>
              <a:gd name="connsiteY117" fmla="*/ 3962400 h 3992562"/>
              <a:gd name="connsiteX118" fmla="*/ 3818675 w 4443412"/>
              <a:gd name="connsiteY118" fmla="*/ 3968750 h 3992562"/>
              <a:gd name="connsiteX119" fmla="*/ 3795654 w 4443412"/>
              <a:gd name="connsiteY119" fmla="*/ 3973909 h 3992562"/>
              <a:gd name="connsiteX120" fmla="*/ 3768664 w 4443412"/>
              <a:gd name="connsiteY120" fmla="*/ 3980259 h 3992562"/>
              <a:gd name="connsiteX121" fmla="*/ 3741277 w 4443412"/>
              <a:gd name="connsiteY121" fmla="*/ 3984625 h 3992562"/>
              <a:gd name="connsiteX122" fmla="*/ 3714287 w 4443412"/>
              <a:gd name="connsiteY122" fmla="*/ 3988197 h 3992562"/>
              <a:gd name="connsiteX123" fmla="*/ 3686901 w 4443412"/>
              <a:gd name="connsiteY123" fmla="*/ 3990578 h 3992562"/>
              <a:gd name="connsiteX124" fmla="*/ 3659117 w 4443412"/>
              <a:gd name="connsiteY124" fmla="*/ 3992165 h 3992562"/>
              <a:gd name="connsiteX125" fmla="*/ 3631730 w 4443412"/>
              <a:gd name="connsiteY125" fmla="*/ 3992562 h 3992562"/>
              <a:gd name="connsiteX126" fmla="*/ 3604343 w 4443412"/>
              <a:gd name="connsiteY126" fmla="*/ 3992562 h 3992562"/>
              <a:gd name="connsiteX127" fmla="*/ 3576560 w 4443412"/>
              <a:gd name="connsiteY127" fmla="*/ 3990975 h 3992562"/>
              <a:gd name="connsiteX128" fmla="*/ 3548379 w 4443412"/>
              <a:gd name="connsiteY128" fmla="*/ 3988990 h 3992562"/>
              <a:gd name="connsiteX129" fmla="*/ 3520595 w 4443412"/>
              <a:gd name="connsiteY129" fmla="*/ 3986609 h 3992562"/>
              <a:gd name="connsiteX130" fmla="*/ 3492415 w 4443412"/>
              <a:gd name="connsiteY130" fmla="*/ 3982640 h 3992562"/>
              <a:gd name="connsiteX131" fmla="*/ 3464631 w 4443412"/>
              <a:gd name="connsiteY131" fmla="*/ 3978672 h 3992562"/>
              <a:gd name="connsiteX132" fmla="*/ 3436053 w 4443412"/>
              <a:gd name="connsiteY132" fmla="*/ 3973115 h 3992562"/>
              <a:gd name="connsiteX133" fmla="*/ 3407476 w 4443412"/>
              <a:gd name="connsiteY133" fmla="*/ 3967559 h 3992562"/>
              <a:gd name="connsiteX134" fmla="*/ 3379295 w 4443412"/>
              <a:gd name="connsiteY134" fmla="*/ 3961209 h 3992562"/>
              <a:gd name="connsiteX135" fmla="*/ 3350321 w 4443412"/>
              <a:gd name="connsiteY135" fmla="*/ 3954065 h 3992562"/>
              <a:gd name="connsiteX136" fmla="*/ 3321346 w 4443412"/>
              <a:gd name="connsiteY136" fmla="*/ 3946128 h 3992562"/>
              <a:gd name="connsiteX137" fmla="*/ 3291975 w 4443412"/>
              <a:gd name="connsiteY137" fmla="*/ 3938190 h 3992562"/>
              <a:gd name="connsiteX138" fmla="*/ 3263001 w 4443412"/>
              <a:gd name="connsiteY138" fmla="*/ 3929062 h 3992562"/>
              <a:gd name="connsiteX139" fmla="*/ 3233232 w 4443412"/>
              <a:gd name="connsiteY139" fmla="*/ 3919537 h 3992562"/>
              <a:gd name="connsiteX140" fmla="*/ 3203464 w 4443412"/>
              <a:gd name="connsiteY140" fmla="*/ 3910012 h 3992562"/>
              <a:gd name="connsiteX141" fmla="*/ 3173299 w 4443412"/>
              <a:gd name="connsiteY141" fmla="*/ 3899693 h 3992562"/>
              <a:gd name="connsiteX142" fmla="*/ 3112571 w 4443412"/>
              <a:gd name="connsiteY142" fmla="*/ 3878262 h 3992562"/>
              <a:gd name="connsiteX143" fmla="*/ 3051050 w 4443412"/>
              <a:gd name="connsiteY143" fmla="*/ 3855243 h 3992562"/>
              <a:gd name="connsiteX144" fmla="*/ 2988735 w 4443412"/>
              <a:gd name="connsiteY144" fmla="*/ 3831034 h 3992562"/>
              <a:gd name="connsiteX145" fmla="*/ 2860533 w 4443412"/>
              <a:gd name="connsiteY145" fmla="*/ 3780631 h 3992562"/>
              <a:gd name="connsiteX146" fmla="*/ 818429 w 4443412"/>
              <a:gd name="connsiteY146" fmla="*/ 2887662 h 3992562"/>
              <a:gd name="connsiteX147" fmla="*/ 753733 w 4443412"/>
              <a:gd name="connsiteY147" fmla="*/ 2858294 h 3992562"/>
              <a:gd name="connsiteX148" fmla="*/ 686655 w 4443412"/>
              <a:gd name="connsiteY148" fmla="*/ 2828131 h 3992562"/>
              <a:gd name="connsiteX149" fmla="*/ 617593 w 4443412"/>
              <a:gd name="connsiteY149" fmla="*/ 2797175 h 3992562"/>
              <a:gd name="connsiteX150" fmla="*/ 582665 w 4443412"/>
              <a:gd name="connsiteY150" fmla="*/ 2781300 h 3992562"/>
              <a:gd name="connsiteX151" fmla="*/ 548133 w 4443412"/>
              <a:gd name="connsiteY151" fmla="*/ 2765425 h 3992562"/>
              <a:gd name="connsiteX152" fmla="*/ 513205 w 4443412"/>
              <a:gd name="connsiteY152" fmla="*/ 2748359 h 3992562"/>
              <a:gd name="connsiteX153" fmla="*/ 479071 w 4443412"/>
              <a:gd name="connsiteY153" fmla="*/ 2730897 h 3992562"/>
              <a:gd name="connsiteX154" fmla="*/ 444937 w 4443412"/>
              <a:gd name="connsiteY154" fmla="*/ 2712640 h 3992562"/>
              <a:gd name="connsiteX155" fmla="*/ 410803 w 4443412"/>
              <a:gd name="connsiteY155" fmla="*/ 2694384 h 3992562"/>
              <a:gd name="connsiteX156" fmla="*/ 377859 w 4443412"/>
              <a:gd name="connsiteY156" fmla="*/ 2675334 h 3992562"/>
              <a:gd name="connsiteX157" fmla="*/ 345709 w 4443412"/>
              <a:gd name="connsiteY157" fmla="*/ 2655490 h 3992562"/>
              <a:gd name="connsiteX158" fmla="*/ 313559 w 4443412"/>
              <a:gd name="connsiteY158" fmla="*/ 2634853 h 3992562"/>
              <a:gd name="connsiteX159" fmla="*/ 298080 w 4443412"/>
              <a:gd name="connsiteY159" fmla="*/ 2623740 h 3992562"/>
              <a:gd name="connsiteX160" fmla="*/ 282600 w 4443412"/>
              <a:gd name="connsiteY160" fmla="*/ 2613422 h 3992562"/>
              <a:gd name="connsiteX161" fmla="*/ 267518 w 4443412"/>
              <a:gd name="connsiteY161" fmla="*/ 2602309 h 3992562"/>
              <a:gd name="connsiteX162" fmla="*/ 252832 w 4443412"/>
              <a:gd name="connsiteY162" fmla="*/ 2590800 h 3992562"/>
              <a:gd name="connsiteX163" fmla="*/ 238146 w 4443412"/>
              <a:gd name="connsiteY163" fmla="*/ 2579290 h 3992562"/>
              <a:gd name="connsiteX164" fmla="*/ 223858 w 4443412"/>
              <a:gd name="connsiteY164" fmla="*/ 2567781 h 3992562"/>
              <a:gd name="connsiteX165" fmla="*/ 209569 w 4443412"/>
              <a:gd name="connsiteY165" fmla="*/ 2555875 h 3992562"/>
              <a:gd name="connsiteX166" fmla="*/ 196074 w 4443412"/>
              <a:gd name="connsiteY166" fmla="*/ 2543572 h 3992562"/>
              <a:gd name="connsiteX167" fmla="*/ 182579 w 4443412"/>
              <a:gd name="connsiteY167" fmla="*/ 2530872 h 3992562"/>
              <a:gd name="connsiteX168" fmla="*/ 169878 w 4443412"/>
              <a:gd name="connsiteY168" fmla="*/ 2518569 h 3992562"/>
              <a:gd name="connsiteX169" fmla="*/ 157177 w 4443412"/>
              <a:gd name="connsiteY169" fmla="*/ 2505472 h 3992562"/>
              <a:gd name="connsiteX170" fmla="*/ 144873 w 4443412"/>
              <a:gd name="connsiteY170" fmla="*/ 2491978 h 3992562"/>
              <a:gd name="connsiteX171" fmla="*/ 133362 w 4443412"/>
              <a:gd name="connsiteY171" fmla="*/ 2478484 h 3992562"/>
              <a:gd name="connsiteX172" fmla="*/ 121852 w 4443412"/>
              <a:gd name="connsiteY172" fmla="*/ 2464594 h 3992562"/>
              <a:gd name="connsiteX173" fmla="*/ 110738 w 4443412"/>
              <a:gd name="connsiteY173" fmla="*/ 2450703 h 3992562"/>
              <a:gd name="connsiteX174" fmla="*/ 100419 w 4443412"/>
              <a:gd name="connsiteY174" fmla="*/ 2436019 h 3992562"/>
              <a:gd name="connsiteX175" fmla="*/ 89702 w 4443412"/>
              <a:gd name="connsiteY175" fmla="*/ 2421731 h 3992562"/>
              <a:gd name="connsiteX176" fmla="*/ 80573 w 4443412"/>
              <a:gd name="connsiteY176" fmla="*/ 2406650 h 3992562"/>
              <a:gd name="connsiteX177" fmla="*/ 71047 w 4443412"/>
              <a:gd name="connsiteY177" fmla="*/ 2391172 h 3992562"/>
              <a:gd name="connsiteX178" fmla="*/ 62315 w 4443412"/>
              <a:gd name="connsiteY178" fmla="*/ 2375297 h 3992562"/>
              <a:gd name="connsiteX179" fmla="*/ 54377 w 4443412"/>
              <a:gd name="connsiteY179" fmla="*/ 2359025 h 3992562"/>
              <a:gd name="connsiteX180" fmla="*/ 46439 w 4443412"/>
              <a:gd name="connsiteY180" fmla="*/ 2343150 h 3992562"/>
              <a:gd name="connsiteX181" fmla="*/ 39294 w 4443412"/>
              <a:gd name="connsiteY181" fmla="*/ 2326084 h 3992562"/>
              <a:gd name="connsiteX182" fmla="*/ 32944 w 4443412"/>
              <a:gd name="connsiteY182" fmla="*/ 2309415 h 3992562"/>
              <a:gd name="connsiteX183" fmla="*/ 26990 w 4443412"/>
              <a:gd name="connsiteY183" fmla="*/ 2292350 h 3992562"/>
              <a:gd name="connsiteX184" fmla="*/ 21433 w 4443412"/>
              <a:gd name="connsiteY184" fmla="*/ 2274094 h 3992562"/>
              <a:gd name="connsiteX185" fmla="*/ 16670 w 4443412"/>
              <a:gd name="connsiteY185" fmla="*/ 2256234 h 3992562"/>
              <a:gd name="connsiteX186" fmla="*/ 11908 w 4443412"/>
              <a:gd name="connsiteY186" fmla="*/ 2237978 h 3992562"/>
              <a:gd name="connsiteX187" fmla="*/ 8335 w 4443412"/>
              <a:gd name="connsiteY187" fmla="*/ 2218928 h 3992562"/>
              <a:gd name="connsiteX188" fmla="*/ 5557 w 4443412"/>
              <a:gd name="connsiteY188" fmla="*/ 2199878 h 3992562"/>
              <a:gd name="connsiteX189" fmla="*/ 3176 w 4443412"/>
              <a:gd name="connsiteY189" fmla="*/ 2180034 h 3992562"/>
              <a:gd name="connsiteX190" fmla="*/ 1588 w 4443412"/>
              <a:gd name="connsiteY190" fmla="*/ 2159794 h 3992562"/>
              <a:gd name="connsiteX191" fmla="*/ 397 w 4443412"/>
              <a:gd name="connsiteY191" fmla="*/ 2139553 h 3992562"/>
              <a:gd name="connsiteX192" fmla="*/ 0 w 4443412"/>
              <a:gd name="connsiteY192" fmla="*/ 2118915 h 3992562"/>
              <a:gd name="connsiteX193" fmla="*/ 0 w 4443412"/>
              <a:gd name="connsiteY193" fmla="*/ 1397794 h 3992562"/>
              <a:gd name="connsiteX194" fmla="*/ 0 w 4443412"/>
              <a:gd name="connsiteY194" fmla="*/ 1352153 h 3992562"/>
              <a:gd name="connsiteX195" fmla="*/ 397 w 4443412"/>
              <a:gd name="connsiteY195" fmla="*/ 1307703 h 3992562"/>
              <a:gd name="connsiteX196" fmla="*/ 1985 w 4443412"/>
              <a:gd name="connsiteY196" fmla="*/ 1263253 h 3992562"/>
              <a:gd name="connsiteX197" fmla="*/ 3572 w 4443412"/>
              <a:gd name="connsiteY197" fmla="*/ 1219200 h 3992562"/>
              <a:gd name="connsiteX198" fmla="*/ 6351 w 4443412"/>
              <a:gd name="connsiteY198" fmla="*/ 1176338 h 3992562"/>
              <a:gd name="connsiteX199" fmla="*/ 8335 w 4443412"/>
              <a:gd name="connsiteY199" fmla="*/ 1154509 h 3992562"/>
              <a:gd name="connsiteX200" fmla="*/ 10320 w 4443412"/>
              <a:gd name="connsiteY200" fmla="*/ 1133475 h 3992562"/>
              <a:gd name="connsiteX201" fmla="*/ 13098 w 4443412"/>
              <a:gd name="connsiteY201" fmla="*/ 1112044 h 3992562"/>
              <a:gd name="connsiteX202" fmla="*/ 15877 w 4443412"/>
              <a:gd name="connsiteY202" fmla="*/ 1091009 h 3992562"/>
              <a:gd name="connsiteX203" fmla="*/ 19052 w 4443412"/>
              <a:gd name="connsiteY203" fmla="*/ 1069975 h 3992562"/>
              <a:gd name="connsiteX204" fmla="*/ 23021 w 4443412"/>
              <a:gd name="connsiteY204" fmla="*/ 1048941 h 3992562"/>
              <a:gd name="connsiteX205" fmla="*/ 26990 w 4443412"/>
              <a:gd name="connsiteY205" fmla="*/ 1027906 h 3992562"/>
              <a:gd name="connsiteX206" fmla="*/ 31356 w 4443412"/>
              <a:gd name="connsiteY206" fmla="*/ 1007666 h 3992562"/>
              <a:gd name="connsiteX207" fmla="*/ 36516 w 4443412"/>
              <a:gd name="connsiteY207" fmla="*/ 986631 h 3992562"/>
              <a:gd name="connsiteX208" fmla="*/ 42073 w 4443412"/>
              <a:gd name="connsiteY208" fmla="*/ 965994 h 3992562"/>
              <a:gd name="connsiteX209" fmla="*/ 48026 w 4443412"/>
              <a:gd name="connsiteY209" fmla="*/ 945753 h 3992562"/>
              <a:gd name="connsiteX210" fmla="*/ 54377 w 4443412"/>
              <a:gd name="connsiteY210" fmla="*/ 925513 h 3992562"/>
              <a:gd name="connsiteX211" fmla="*/ 61918 w 4443412"/>
              <a:gd name="connsiteY211" fmla="*/ 905272 h 3992562"/>
              <a:gd name="connsiteX212" fmla="*/ 69856 w 4443412"/>
              <a:gd name="connsiteY212" fmla="*/ 885031 h 3992562"/>
              <a:gd name="connsiteX213" fmla="*/ 77795 w 4443412"/>
              <a:gd name="connsiteY213" fmla="*/ 865188 h 3992562"/>
              <a:gd name="connsiteX214" fmla="*/ 87321 w 4443412"/>
              <a:gd name="connsiteY214" fmla="*/ 845344 h 3992562"/>
              <a:gd name="connsiteX215" fmla="*/ 96846 w 4443412"/>
              <a:gd name="connsiteY215" fmla="*/ 825500 h 3992562"/>
              <a:gd name="connsiteX216" fmla="*/ 107166 w 4443412"/>
              <a:gd name="connsiteY216" fmla="*/ 805656 h 3992562"/>
              <a:gd name="connsiteX217" fmla="*/ 118676 w 4443412"/>
              <a:gd name="connsiteY217" fmla="*/ 786209 h 3992562"/>
              <a:gd name="connsiteX218" fmla="*/ 130981 w 4443412"/>
              <a:gd name="connsiteY218" fmla="*/ 766763 h 3992562"/>
              <a:gd name="connsiteX219" fmla="*/ 143285 w 4443412"/>
              <a:gd name="connsiteY219" fmla="*/ 747713 h 3992562"/>
              <a:gd name="connsiteX220" fmla="*/ 156780 w 4443412"/>
              <a:gd name="connsiteY220" fmla="*/ 728266 h 3992562"/>
              <a:gd name="connsiteX221" fmla="*/ 166703 w 4443412"/>
              <a:gd name="connsiteY221" fmla="*/ 715169 h 3992562"/>
              <a:gd name="connsiteX222" fmla="*/ 176625 w 4443412"/>
              <a:gd name="connsiteY222" fmla="*/ 702469 h 3992562"/>
              <a:gd name="connsiteX223" fmla="*/ 187342 w 4443412"/>
              <a:gd name="connsiteY223" fmla="*/ 689769 h 3992562"/>
              <a:gd name="connsiteX224" fmla="*/ 197265 w 4443412"/>
              <a:gd name="connsiteY224" fmla="*/ 677863 h 3992562"/>
              <a:gd name="connsiteX225" fmla="*/ 208378 w 4443412"/>
              <a:gd name="connsiteY225" fmla="*/ 666353 h 3992562"/>
              <a:gd name="connsiteX226" fmla="*/ 219095 w 4443412"/>
              <a:gd name="connsiteY226" fmla="*/ 654844 h 3992562"/>
              <a:gd name="connsiteX227" fmla="*/ 230208 w 4443412"/>
              <a:gd name="connsiteY227" fmla="*/ 643731 h 3992562"/>
              <a:gd name="connsiteX228" fmla="*/ 241322 w 4443412"/>
              <a:gd name="connsiteY228" fmla="*/ 633016 h 3992562"/>
              <a:gd name="connsiteX229" fmla="*/ 252832 w 4443412"/>
              <a:gd name="connsiteY229" fmla="*/ 622697 h 3992562"/>
              <a:gd name="connsiteX230" fmla="*/ 264343 w 4443412"/>
              <a:gd name="connsiteY230" fmla="*/ 612378 h 3992562"/>
              <a:gd name="connsiteX231" fmla="*/ 276250 w 4443412"/>
              <a:gd name="connsiteY231" fmla="*/ 602853 h 3992562"/>
              <a:gd name="connsiteX232" fmla="*/ 288157 w 4443412"/>
              <a:gd name="connsiteY232" fmla="*/ 593328 h 3992562"/>
              <a:gd name="connsiteX233" fmla="*/ 300065 w 4443412"/>
              <a:gd name="connsiteY233" fmla="*/ 583803 h 3992562"/>
              <a:gd name="connsiteX234" fmla="*/ 312766 w 4443412"/>
              <a:gd name="connsiteY234" fmla="*/ 575072 h 3992562"/>
              <a:gd name="connsiteX235" fmla="*/ 325070 w 4443412"/>
              <a:gd name="connsiteY235" fmla="*/ 566341 h 3992562"/>
              <a:gd name="connsiteX236" fmla="*/ 337374 w 4443412"/>
              <a:gd name="connsiteY236" fmla="*/ 558006 h 3992562"/>
              <a:gd name="connsiteX237" fmla="*/ 350472 w 4443412"/>
              <a:gd name="connsiteY237" fmla="*/ 550069 h 3992562"/>
              <a:gd name="connsiteX238" fmla="*/ 363570 w 4443412"/>
              <a:gd name="connsiteY238" fmla="*/ 542131 h 3992562"/>
              <a:gd name="connsiteX239" fmla="*/ 390163 w 4443412"/>
              <a:gd name="connsiteY239" fmla="*/ 527050 h 3992562"/>
              <a:gd name="connsiteX240" fmla="*/ 417153 w 4443412"/>
              <a:gd name="connsiteY240" fmla="*/ 513159 h 3992562"/>
              <a:gd name="connsiteX241" fmla="*/ 444540 w 4443412"/>
              <a:gd name="connsiteY241" fmla="*/ 499666 h 3992562"/>
              <a:gd name="connsiteX242" fmla="*/ 472324 w 4443412"/>
              <a:gd name="connsiteY242" fmla="*/ 487363 h 3992562"/>
              <a:gd name="connsiteX243" fmla="*/ 500504 w 4443412"/>
              <a:gd name="connsiteY243" fmla="*/ 475853 h 3992562"/>
              <a:gd name="connsiteX244" fmla="*/ 529479 w 4443412"/>
              <a:gd name="connsiteY244" fmla="*/ 465534 h 3992562"/>
              <a:gd name="connsiteX245" fmla="*/ 558850 w 4443412"/>
              <a:gd name="connsiteY245" fmla="*/ 455613 h 3992562"/>
              <a:gd name="connsiteX246" fmla="*/ 588221 w 4443412"/>
              <a:gd name="connsiteY246" fmla="*/ 446088 h 3992562"/>
              <a:gd name="connsiteX247" fmla="*/ 618387 w 4443412"/>
              <a:gd name="connsiteY247" fmla="*/ 437753 h 3992562"/>
              <a:gd name="connsiteX248" fmla="*/ 648155 w 4443412"/>
              <a:gd name="connsiteY248" fmla="*/ 429022 h 3992562"/>
              <a:gd name="connsiteX249" fmla="*/ 678717 w 4443412"/>
              <a:gd name="connsiteY249" fmla="*/ 421481 h 3992562"/>
              <a:gd name="connsiteX250" fmla="*/ 709279 w 4443412"/>
              <a:gd name="connsiteY250" fmla="*/ 414734 h 3992562"/>
              <a:gd name="connsiteX251" fmla="*/ 740238 w 4443412"/>
              <a:gd name="connsiteY251" fmla="*/ 407988 h 3992562"/>
              <a:gd name="connsiteX252" fmla="*/ 771197 w 4443412"/>
              <a:gd name="connsiteY252" fmla="*/ 401638 h 3992562"/>
              <a:gd name="connsiteX253" fmla="*/ 802156 w 4443412"/>
              <a:gd name="connsiteY253" fmla="*/ 395684 h 3992562"/>
              <a:gd name="connsiteX254" fmla="*/ 864471 w 4443412"/>
              <a:gd name="connsiteY254" fmla="*/ 384572 h 3992562"/>
              <a:gd name="connsiteX255" fmla="*/ 926786 w 4443412"/>
              <a:gd name="connsiteY255" fmla="*/ 374650 h 3992562"/>
              <a:gd name="connsiteX256" fmla="*/ 1050622 w 4443412"/>
              <a:gd name="connsiteY256" fmla="*/ 354806 h 3992562"/>
              <a:gd name="connsiteX257" fmla="*/ 3575766 w 4443412"/>
              <a:gd name="connsiteY257" fmla="*/ 5160 h 3992562"/>
              <a:gd name="connsiteX258" fmla="*/ 3594817 w 4443412"/>
              <a:gd name="connsiteY258" fmla="*/ 3175 h 3992562"/>
              <a:gd name="connsiteX259" fmla="*/ 3613472 w 4443412"/>
              <a:gd name="connsiteY259" fmla="*/ 1588 h 3992562"/>
              <a:gd name="connsiteX260" fmla="*/ 3631333 w 4443412"/>
              <a:gd name="connsiteY260" fmla="*/ 397 h 399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4443412" h="3992562">
                <a:moveTo>
                  <a:pt x="3649988" y="0"/>
                </a:moveTo>
                <a:lnTo>
                  <a:pt x="3667849" y="0"/>
                </a:lnTo>
                <a:lnTo>
                  <a:pt x="3685710" y="397"/>
                </a:lnTo>
                <a:lnTo>
                  <a:pt x="3703174" y="1588"/>
                </a:lnTo>
                <a:lnTo>
                  <a:pt x="3720638" y="2381"/>
                </a:lnTo>
                <a:lnTo>
                  <a:pt x="3737705" y="4366"/>
                </a:lnTo>
                <a:lnTo>
                  <a:pt x="3755169" y="7144"/>
                </a:lnTo>
                <a:lnTo>
                  <a:pt x="3771839" y="9525"/>
                </a:lnTo>
                <a:lnTo>
                  <a:pt x="3788510" y="12303"/>
                </a:lnTo>
                <a:lnTo>
                  <a:pt x="3805180" y="16669"/>
                </a:lnTo>
                <a:lnTo>
                  <a:pt x="3821057" y="20638"/>
                </a:lnTo>
                <a:lnTo>
                  <a:pt x="3836933" y="25003"/>
                </a:lnTo>
                <a:lnTo>
                  <a:pt x="3853206" y="29369"/>
                </a:lnTo>
                <a:lnTo>
                  <a:pt x="3869083" y="34925"/>
                </a:lnTo>
                <a:lnTo>
                  <a:pt x="3884165" y="40481"/>
                </a:lnTo>
                <a:lnTo>
                  <a:pt x="3899645" y="46434"/>
                </a:lnTo>
                <a:lnTo>
                  <a:pt x="3914331" y="52784"/>
                </a:lnTo>
                <a:lnTo>
                  <a:pt x="3929016" y="59928"/>
                </a:lnTo>
                <a:lnTo>
                  <a:pt x="3943305" y="67072"/>
                </a:lnTo>
                <a:lnTo>
                  <a:pt x="3957991" y="74613"/>
                </a:lnTo>
                <a:lnTo>
                  <a:pt x="3971883" y="82550"/>
                </a:lnTo>
                <a:lnTo>
                  <a:pt x="3985774" y="90885"/>
                </a:lnTo>
                <a:lnTo>
                  <a:pt x="3999269" y="100013"/>
                </a:lnTo>
                <a:lnTo>
                  <a:pt x="4012764" y="108744"/>
                </a:lnTo>
                <a:lnTo>
                  <a:pt x="4025862" y="118269"/>
                </a:lnTo>
                <a:lnTo>
                  <a:pt x="4038167" y="127794"/>
                </a:lnTo>
                <a:lnTo>
                  <a:pt x="4050867" y="137716"/>
                </a:lnTo>
                <a:lnTo>
                  <a:pt x="4063172" y="148431"/>
                </a:lnTo>
                <a:lnTo>
                  <a:pt x="4075476" y="159147"/>
                </a:lnTo>
                <a:lnTo>
                  <a:pt x="4087383" y="170259"/>
                </a:lnTo>
                <a:lnTo>
                  <a:pt x="4098894" y="181769"/>
                </a:lnTo>
                <a:lnTo>
                  <a:pt x="4109610" y="193278"/>
                </a:lnTo>
                <a:lnTo>
                  <a:pt x="4120724" y="205184"/>
                </a:lnTo>
                <a:lnTo>
                  <a:pt x="4131043" y="217884"/>
                </a:lnTo>
                <a:lnTo>
                  <a:pt x="4141760" y="230188"/>
                </a:lnTo>
                <a:lnTo>
                  <a:pt x="4151683" y="243284"/>
                </a:lnTo>
                <a:lnTo>
                  <a:pt x="4161605" y="256381"/>
                </a:lnTo>
                <a:lnTo>
                  <a:pt x="4171131" y="269875"/>
                </a:lnTo>
                <a:lnTo>
                  <a:pt x="4180261" y="283766"/>
                </a:lnTo>
                <a:lnTo>
                  <a:pt x="4188993" y="297656"/>
                </a:lnTo>
                <a:lnTo>
                  <a:pt x="4197725" y="312341"/>
                </a:lnTo>
                <a:lnTo>
                  <a:pt x="4206059" y="326628"/>
                </a:lnTo>
                <a:lnTo>
                  <a:pt x="4213998" y="341313"/>
                </a:lnTo>
                <a:lnTo>
                  <a:pt x="4221539" y="355997"/>
                </a:lnTo>
                <a:lnTo>
                  <a:pt x="4229081" y="371475"/>
                </a:lnTo>
                <a:lnTo>
                  <a:pt x="4236225" y="386953"/>
                </a:lnTo>
                <a:lnTo>
                  <a:pt x="4242575" y="403225"/>
                </a:lnTo>
                <a:lnTo>
                  <a:pt x="4248926" y="419100"/>
                </a:lnTo>
                <a:lnTo>
                  <a:pt x="4254879" y="434975"/>
                </a:lnTo>
                <a:lnTo>
                  <a:pt x="4260437" y="451644"/>
                </a:lnTo>
                <a:lnTo>
                  <a:pt x="4265993" y="468709"/>
                </a:lnTo>
                <a:lnTo>
                  <a:pt x="4271153" y="484981"/>
                </a:lnTo>
                <a:lnTo>
                  <a:pt x="4275916" y="502444"/>
                </a:lnTo>
                <a:lnTo>
                  <a:pt x="4279885" y="519509"/>
                </a:lnTo>
                <a:lnTo>
                  <a:pt x="4283854" y="536972"/>
                </a:lnTo>
                <a:lnTo>
                  <a:pt x="4287823" y="554434"/>
                </a:lnTo>
                <a:lnTo>
                  <a:pt x="4290999" y="572294"/>
                </a:lnTo>
                <a:lnTo>
                  <a:pt x="4294173" y="590550"/>
                </a:lnTo>
                <a:lnTo>
                  <a:pt x="4296555" y="608806"/>
                </a:lnTo>
                <a:lnTo>
                  <a:pt x="4298539" y="627063"/>
                </a:lnTo>
                <a:lnTo>
                  <a:pt x="4300525" y="645319"/>
                </a:lnTo>
                <a:lnTo>
                  <a:pt x="4439840" y="2872581"/>
                </a:lnTo>
                <a:lnTo>
                  <a:pt x="4441825" y="2916634"/>
                </a:lnTo>
                <a:lnTo>
                  <a:pt x="4442618" y="2959100"/>
                </a:lnTo>
                <a:lnTo>
                  <a:pt x="4443412" y="3000375"/>
                </a:lnTo>
                <a:lnTo>
                  <a:pt x="4443412" y="3041650"/>
                </a:lnTo>
                <a:lnTo>
                  <a:pt x="4442618" y="3081337"/>
                </a:lnTo>
                <a:lnTo>
                  <a:pt x="4440633" y="3121025"/>
                </a:lnTo>
                <a:lnTo>
                  <a:pt x="4439443" y="3140472"/>
                </a:lnTo>
                <a:lnTo>
                  <a:pt x="4437855" y="3159918"/>
                </a:lnTo>
                <a:lnTo>
                  <a:pt x="4435871" y="3179365"/>
                </a:lnTo>
                <a:lnTo>
                  <a:pt x="4433489" y="3198812"/>
                </a:lnTo>
                <a:lnTo>
                  <a:pt x="4430711" y="3218259"/>
                </a:lnTo>
                <a:lnTo>
                  <a:pt x="4427933" y="3237309"/>
                </a:lnTo>
                <a:lnTo>
                  <a:pt x="4424757" y="3256756"/>
                </a:lnTo>
                <a:lnTo>
                  <a:pt x="4420788" y="3276203"/>
                </a:lnTo>
                <a:lnTo>
                  <a:pt x="4416819" y="3295253"/>
                </a:lnTo>
                <a:lnTo>
                  <a:pt x="4412453" y="3314700"/>
                </a:lnTo>
                <a:lnTo>
                  <a:pt x="4407293" y="3334147"/>
                </a:lnTo>
                <a:lnTo>
                  <a:pt x="4401737" y="3353593"/>
                </a:lnTo>
                <a:lnTo>
                  <a:pt x="4395783" y="3373040"/>
                </a:lnTo>
                <a:lnTo>
                  <a:pt x="4389432" y="3392487"/>
                </a:lnTo>
                <a:lnTo>
                  <a:pt x="4382288" y="3412331"/>
                </a:lnTo>
                <a:lnTo>
                  <a:pt x="4374747" y="3432175"/>
                </a:lnTo>
                <a:lnTo>
                  <a:pt x="4366809" y="3452018"/>
                </a:lnTo>
                <a:lnTo>
                  <a:pt x="4358473" y="3472259"/>
                </a:lnTo>
                <a:lnTo>
                  <a:pt x="4349344" y="3492500"/>
                </a:lnTo>
                <a:lnTo>
                  <a:pt x="4339819" y="3513137"/>
                </a:lnTo>
                <a:lnTo>
                  <a:pt x="4329499" y="3534172"/>
                </a:lnTo>
                <a:lnTo>
                  <a:pt x="4318385" y="3554809"/>
                </a:lnTo>
                <a:lnTo>
                  <a:pt x="4306875" y="3575447"/>
                </a:lnTo>
                <a:lnTo>
                  <a:pt x="4294967" y="3595290"/>
                </a:lnTo>
                <a:lnTo>
                  <a:pt x="4283060" y="3615531"/>
                </a:lnTo>
                <a:lnTo>
                  <a:pt x="4269962" y="3634978"/>
                </a:lnTo>
                <a:lnTo>
                  <a:pt x="4256864" y="3654028"/>
                </a:lnTo>
                <a:lnTo>
                  <a:pt x="4242972" y="3672284"/>
                </a:lnTo>
                <a:lnTo>
                  <a:pt x="4229081" y="3690937"/>
                </a:lnTo>
                <a:lnTo>
                  <a:pt x="4214791" y="3708797"/>
                </a:lnTo>
                <a:lnTo>
                  <a:pt x="4199709" y="3726259"/>
                </a:lnTo>
                <a:lnTo>
                  <a:pt x="4184627" y="3743325"/>
                </a:lnTo>
                <a:lnTo>
                  <a:pt x="4168750" y="3760390"/>
                </a:lnTo>
                <a:lnTo>
                  <a:pt x="4152873" y="3776265"/>
                </a:lnTo>
                <a:lnTo>
                  <a:pt x="4136203" y="3792140"/>
                </a:lnTo>
                <a:lnTo>
                  <a:pt x="4119136" y="3807222"/>
                </a:lnTo>
                <a:lnTo>
                  <a:pt x="4101672" y="3822303"/>
                </a:lnTo>
                <a:lnTo>
                  <a:pt x="4083811" y="3836193"/>
                </a:lnTo>
                <a:lnTo>
                  <a:pt x="4065950" y="3850084"/>
                </a:lnTo>
                <a:lnTo>
                  <a:pt x="4047295" y="3863181"/>
                </a:lnTo>
                <a:lnTo>
                  <a:pt x="4028244" y="3875484"/>
                </a:lnTo>
                <a:lnTo>
                  <a:pt x="4008795" y="3888184"/>
                </a:lnTo>
                <a:lnTo>
                  <a:pt x="3989347" y="3899693"/>
                </a:lnTo>
                <a:lnTo>
                  <a:pt x="3969501" y="3910012"/>
                </a:lnTo>
                <a:lnTo>
                  <a:pt x="3948862" y="3920728"/>
                </a:lnTo>
                <a:lnTo>
                  <a:pt x="3927825" y="3930253"/>
                </a:lnTo>
                <a:lnTo>
                  <a:pt x="3907186" y="3938984"/>
                </a:lnTo>
                <a:lnTo>
                  <a:pt x="3885356" y="3947715"/>
                </a:lnTo>
                <a:lnTo>
                  <a:pt x="3863526" y="3955256"/>
                </a:lnTo>
                <a:lnTo>
                  <a:pt x="3840902" y="3962400"/>
                </a:lnTo>
                <a:lnTo>
                  <a:pt x="3818675" y="3968750"/>
                </a:lnTo>
                <a:lnTo>
                  <a:pt x="3795654" y="3973909"/>
                </a:lnTo>
                <a:lnTo>
                  <a:pt x="3768664" y="3980259"/>
                </a:lnTo>
                <a:lnTo>
                  <a:pt x="3741277" y="3984625"/>
                </a:lnTo>
                <a:lnTo>
                  <a:pt x="3714287" y="3988197"/>
                </a:lnTo>
                <a:lnTo>
                  <a:pt x="3686901" y="3990578"/>
                </a:lnTo>
                <a:lnTo>
                  <a:pt x="3659117" y="3992165"/>
                </a:lnTo>
                <a:lnTo>
                  <a:pt x="3631730" y="3992562"/>
                </a:lnTo>
                <a:lnTo>
                  <a:pt x="3604343" y="3992562"/>
                </a:lnTo>
                <a:lnTo>
                  <a:pt x="3576560" y="3990975"/>
                </a:lnTo>
                <a:lnTo>
                  <a:pt x="3548379" y="3988990"/>
                </a:lnTo>
                <a:lnTo>
                  <a:pt x="3520595" y="3986609"/>
                </a:lnTo>
                <a:lnTo>
                  <a:pt x="3492415" y="3982640"/>
                </a:lnTo>
                <a:lnTo>
                  <a:pt x="3464631" y="3978672"/>
                </a:lnTo>
                <a:lnTo>
                  <a:pt x="3436053" y="3973115"/>
                </a:lnTo>
                <a:lnTo>
                  <a:pt x="3407476" y="3967559"/>
                </a:lnTo>
                <a:lnTo>
                  <a:pt x="3379295" y="3961209"/>
                </a:lnTo>
                <a:lnTo>
                  <a:pt x="3350321" y="3954065"/>
                </a:lnTo>
                <a:lnTo>
                  <a:pt x="3321346" y="3946128"/>
                </a:lnTo>
                <a:lnTo>
                  <a:pt x="3291975" y="3938190"/>
                </a:lnTo>
                <a:lnTo>
                  <a:pt x="3263001" y="3929062"/>
                </a:lnTo>
                <a:lnTo>
                  <a:pt x="3233232" y="3919537"/>
                </a:lnTo>
                <a:lnTo>
                  <a:pt x="3203464" y="3910012"/>
                </a:lnTo>
                <a:lnTo>
                  <a:pt x="3173299" y="3899693"/>
                </a:lnTo>
                <a:lnTo>
                  <a:pt x="3112571" y="3878262"/>
                </a:lnTo>
                <a:lnTo>
                  <a:pt x="3051050" y="3855243"/>
                </a:lnTo>
                <a:lnTo>
                  <a:pt x="2988735" y="3831034"/>
                </a:lnTo>
                <a:lnTo>
                  <a:pt x="2860533" y="3780631"/>
                </a:lnTo>
                <a:lnTo>
                  <a:pt x="818429" y="2887662"/>
                </a:lnTo>
                <a:lnTo>
                  <a:pt x="753733" y="2858294"/>
                </a:lnTo>
                <a:lnTo>
                  <a:pt x="686655" y="2828131"/>
                </a:lnTo>
                <a:lnTo>
                  <a:pt x="617593" y="2797175"/>
                </a:lnTo>
                <a:lnTo>
                  <a:pt x="582665" y="2781300"/>
                </a:lnTo>
                <a:lnTo>
                  <a:pt x="548133" y="2765425"/>
                </a:lnTo>
                <a:lnTo>
                  <a:pt x="513205" y="2748359"/>
                </a:lnTo>
                <a:lnTo>
                  <a:pt x="479071" y="2730897"/>
                </a:lnTo>
                <a:lnTo>
                  <a:pt x="444937" y="2712640"/>
                </a:lnTo>
                <a:lnTo>
                  <a:pt x="410803" y="2694384"/>
                </a:lnTo>
                <a:lnTo>
                  <a:pt x="377859" y="2675334"/>
                </a:lnTo>
                <a:lnTo>
                  <a:pt x="345709" y="2655490"/>
                </a:lnTo>
                <a:lnTo>
                  <a:pt x="313559" y="2634853"/>
                </a:lnTo>
                <a:lnTo>
                  <a:pt x="298080" y="2623740"/>
                </a:lnTo>
                <a:lnTo>
                  <a:pt x="282600" y="2613422"/>
                </a:lnTo>
                <a:lnTo>
                  <a:pt x="267518" y="2602309"/>
                </a:lnTo>
                <a:lnTo>
                  <a:pt x="252832" y="2590800"/>
                </a:lnTo>
                <a:lnTo>
                  <a:pt x="238146" y="2579290"/>
                </a:lnTo>
                <a:lnTo>
                  <a:pt x="223858" y="2567781"/>
                </a:lnTo>
                <a:lnTo>
                  <a:pt x="209569" y="2555875"/>
                </a:lnTo>
                <a:lnTo>
                  <a:pt x="196074" y="2543572"/>
                </a:lnTo>
                <a:lnTo>
                  <a:pt x="182579" y="2530872"/>
                </a:lnTo>
                <a:lnTo>
                  <a:pt x="169878" y="2518569"/>
                </a:lnTo>
                <a:lnTo>
                  <a:pt x="157177" y="2505472"/>
                </a:lnTo>
                <a:lnTo>
                  <a:pt x="144873" y="2491978"/>
                </a:lnTo>
                <a:lnTo>
                  <a:pt x="133362" y="2478484"/>
                </a:lnTo>
                <a:lnTo>
                  <a:pt x="121852" y="2464594"/>
                </a:lnTo>
                <a:lnTo>
                  <a:pt x="110738" y="2450703"/>
                </a:lnTo>
                <a:lnTo>
                  <a:pt x="100419" y="2436019"/>
                </a:lnTo>
                <a:lnTo>
                  <a:pt x="89702" y="2421731"/>
                </a:lnTo>
                <a:lnTo>
                  <a:pt x="80573" y="2406650"/>
                </a:lnTo>
                <a:lnTo>
                  <a:pt x="71047" y="2391172"/>
                </a:lnTo>
                <a:lnTo>
                  <a:pt x="62315" y="2375297"/>
                </a:lnTo>
                <a:lnTo>
                  <a:pt x="54377" y="2359025"/>
                </a:lnTo>
                <a:lnTo>
                  <a:pt x="46439" y="2343150"/>
                </a:lnTo>
                <a:lnTo>
                  <a:pt x="39294" y="2326084"/>
                </a:lnTo>
                <a:lnTo>
                  <a:pt x="32944" y="2309415"/>
                </a:lnTo>
                <a:lnTo>
                  <a:pt x="26990" y="2292350"/>
                </a:lnTo>
                <a:lnTo>
                  <a:pt x="21433" y="2274094"/>
                </a:lnTo>
                <a:lnTo>
                  <a:pt x="16670" y="2256234"/>
                </a:lnTo>
                <a:lnTo>
                  <a:pt x="11908" y="2237978"/>
                </a:lnTo>
                <a:lnTo>
                  <a:pt x="8335" y="2218928"/>
                </a:lnTo>
                <a:lnTo>
                  <a:pt x="5557" y="2199878"/>
                </a:lnTo>
                <a:lnTo>
                  <a:pt x="3176" y="2180034"/>
                </a:lnTo>
                <a:lnTo>
                  <a:pt x="1588" y="2159794"/>
                </a:lnTo>
                <a:lnTo>
                  <a:pt x="397" y="2139553"/>
                </a:lnTo>
                <a:lnTo>
                  <a:pt x="0" y="2118915"/>
                </a:lnTo>
                <a:lnTo>
                  <a:pt x="0" y="1397794"/>
                </a:lnTo>
                <a:lnTo>
                  <a:pt x="0" y="1352153"/>
                </a:lnTo>
                <a:lnTo>
                  <a:pt x="397" y="1307703"/>
                </a:lnTo>
                <a:lnTo>
                  <a:pt x="1985" y="1263253"/>
                </a:lnTo>
                <a:lnTo>
                  <a:pt x="3572" y="1219200"/>
                </a:lnTo>
                <a:lnTo>
                  <a:pt x="6351" y="1176338"/>
                </a:lnTo>
                <a:lnTo>
                  <a:pt x="8335" y="1154509"/>
                </a:lnTo>
                <a:lnTo>
                  <a:pt x="10320" y="1133475"/>
                </a:lnTo>
                <a:lnTo>
                  <a:pt x="13098" y="1112044"/>
                </a:lnTo>
                <a:lnTo>
                  <a:pt x="15877" y="1091009"/>
                </a:lnTo>
                <a:lnTo>
                  <a:pt x="19052" y="1069975"/>
                </a:lnTo>
                <a:lnTo>
                  <a:pt x="23021" y="1048941"/>
                </a:lnTo>
                <a:lnTo>
                  <a:pt x="26990" y="1027906"/>
                </a:lnTo>
                <a:lnTo>
                  <a:pt x="31356" y="1007666"/>
                </a:lnTo>
                <a:lnTo>
                  <a:pt x="36516" y="986631"/>
                </a:lnTo>
                <a:lnTo>
                  <a:pt x="42073" y="965994"/>
                </a:lnTo>
                <a:lnTo>
                  <a:pt x="48026" y="945753"/>
                </a:lnTo>
                <a:lnTo>
                  <a:pt x="54377" y="925513"/>
                </a:lnTo>
                <a:lnTo>
                  <a:pt x="61918" y="905272"/>
                </a:lnTo>
                <a:lnTo>
                  <a:pt x="69856" y="885031"/>
                </a:lnTo>
                <a:lnTo>
                  <a:pt x="77795" y="865188"/>
                </a:lnTo>
                <a:lnTo>
                  <a:pt x="87321" y="845344"/>
                </a:lnTo>
                <a:lnTo>
                  <a:pt x="96846" y="825500"/>
                </a:lnTo>
                <a:lnTo>
                  <a:pt x="107166" y="805656"/>
                </a:lnTo>
                <a:lnTo>
                  <a:pt x="118676" y="786209"/>
                </a:lnTo>
                <a:lnTo>
                  <a:pt x="130981" y="766763"/>
                </a:lnTo>
                <a:lnTo>
                  <a:pt x="143285" y="747713"/>
                </a:lnTo>
                <a:lnTo>
                  <a:pt x="156780" y="728266"/>
                </a:lnTo>
                <a:lnTo>
                  <a:pt x="166703" y="715169"/>
                </a:lnTo>
                <a:lnTo>
                  <a:pt x="176625" y="702469"/>
                </a:lnTo>
                <a:lnTo>
                  <a:pt x="187342" y="689769"/>
                </a:lnTo>
                <a:lnTo>
                  <a:pt x="197265" y="677863"/>
                </a:lnTo>
                <a:lnTo>
                  <a:pt x="208378" y="666353"/>
                </a:lnTo>
                <a:lnTo>
                  <a:pt x="219095" y="654844"/>
                </a:lnTo>
                <a:lnTo>
                  <a:pt x="230208" y="643731"/>
                </a:lnTo>
                <a:lnTo>
                  <a:pt x="241322" y="633016"/>
                </a:lnTo>
                <a:lnTo>
                  <a:pt x="252832" y="622697"/>
                </a:lnTo>
                <a:lnTo>
                  <a:pt x="264343" y="612378"/>
                </a:lnTo>
                <a:lnTo>
                  <a:pt x="276250" y="602853"/>
                </a:lnTo>
                <a:lnTo>
                  <a:pt x="288157" y="593328"/>
                </a:lnTo>
                <a:lnTo>
                  <a:pt x="300065" y="583803"/>
                </a:lnTo>
                <a:lnTo>
                  <a:pt x="312766" y="575072"/>
                </a:lnTo>
                <a:lnTo>
                  <a:pt x="325070" y="566341"/>
                </a:lnTo>
                <a:lnTo>
                  <a:pt x="337374" y="558006"/>
                </a:lnTo>
                <a:lnTo>
                  <a:pt x="350472" y="550069"/>
                </a:lnTo>
                <a:lnTo>
                  <a:pt x="363570" y="542131"/>
                </a:lnTo>
                <a:lnTo>
                  <a:pt x="390163" y="527050"/>
                </a:lnTo>
                <a:lnTo>
                  <a:pt x="417153" y="513159"/>
                </a:lnTo>
                <a:lnTo>
                  <a:pt x="444540" y="499666"/>
                </a:lnTo>
                <a:lnTo>
                  <a:pt x="472324" y="487363"/>
                </a:lnTo>
                <a:lnTo>
                  <a:pt x="500504" y="475853"/>
                </a:lnTo>
                <a:lnTo>
                  <a:pt x="529479" y="465534"/>
                </a:lnTo>
                <a:lnTo>
                  <a:pt x="558850" y="455613"/>
                </a:lnTo>
                <a:lnTo>
                  <a:pt x="588221" y="446088"/>
                </a:lnTo>
                <a:lnTo>
                  <a:pt x="618387" y="437753"/>
                </a:lnTo>
                <a:lnTo>
                  <a:pt x="648155" y="429022"/>
                </a:lnTo>
                <a:lnTo>
                  <a:pt x="678717" y="421481"/>
                </a:lnTo>
                <a:lnTo>
                  <a:pt x="709279" y="414734"/>
                </a:lnTo>
                <a:lnTo>
                  <a:pt x="740238" y="407988"/>
                </a:lnTo>
                <a:lnTo>
                  <a:pt x="771197" y="401638"/>
                </a:lnTo>
                <a:lnTo>
                  <a:pt x="802156" y="395684"/>
                </a:lnTo>
                <a:lnTo>
                  <a:pt x="864471" y="384572"/>
                </a:lnTo>
                <a:lnTo>
                  <a:pt x="926786" y="374650"/>
                </a:lnTo>
                <a:lnTo>
                  <a:pt x="1050622" y="354806"/>
                </a:lnTo>
                <a:lnTo>
                  <a:pt x="3575766" y="5160"/>
                </a:lnTo>
                <a:lnTo>
                  <a:pt x="3594817" y="3175"/>
                </a:lnTo>
                <a:lnTo>
                  <a:pt x="3613472" y="1588"/>
                </a:lnTo>
                <a:lnTo>
                  <a:pt x="3631333" y="397"/>
                </a:lnTo>
                <a:close/>
              </a:path>
            </a:pathLst>
          </a:custGeom>
          <a:solidFill>
            <a:schemeClr val="bg1">
              <a:lumMod val="85000"/>
            </a:schemeClr>
          </a:solidFill>
        </p:spPr>
        <p:txBody>
          <a:bodyPr wrap="square" anchor="ctr">
            <a:noAutofit/>
          </a:bodyPr>
          <a:lstStyle>
            <a:lvl1pPr marL="0" indent="0" algn="ctr">
              <a:buNone/>
              <a:defRPr baseline="0"/>
            </a:lvl1pPr>
          </a:lstStyle>
          <a:p>
            <a:r>
              <a:rPr lang="en-GB"/>
              <a:t>Insert your photo</a:t>
            </a:r>
          </a:p>
        </p:txBody>
      </p:sp>
    </p:spTree>
    <p:extLst>
      <p:ext uri="{BB962C8B-B14F-4D97-AF65-F5344CB8AC3E}">
        <p14:creationId xmlns:p14="http://schemas.microsoft.com/office/powerpoint/2010/main" val="41937546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Bullets slide">
    <p:spTree>
      <p:nvGrpSpPr>
        <p:cNvPr id="1" name=""/>
        <p:cNvGrpSpPr/>
        <p:nvPr/>
      </p:nvGrpSpPr>
      <p:grpSpPr>
        <a:xfrm>
          <a:off x="0" y="0"/>
          <a:ext cx="0" cy="0"/>
          <a:chOff x="0" y="0"/>
          <a:chExt cx="0" cy="0"/>
        </a:xfrm>
      </p:grpSpPr>
      <p:sp>
        <p:nvSpPr>
          <p:cNvPr id="7" name="Marcador de texto 2"/>
          <p:cNvSpPr>
            <a:spLocks noGrp="1"/>
          </p:cNvSpPr>
          <p:nvPr>
            <p:ph type="body" sz="quarter" idx="18" hasCustomPrompt="1"/>
          </p:nvPr>
        </p:nvSpPr>
        <p:spPr>
          <a:xfrm>
            <a:off x="292609" y="1480159"/>
            <a:ext cx="11228409" cy="4828567"/>
          </a:xfrm>
          <a:prstGeom prst="rect">
            <a:avLst/>
          </a:prstGeom>
        </p:spPr>
        <p:txBody>
          <a:bodyPr>
            <a:normAutofit/>
          </a:bodyPr>
          <a:lstStyle>
            <a:lvl1pPr marL="130960" indent="-130960">
              <a:lnSpc>
                <a:spcPct val="100000"/>
              </a:lnSpc>
              <a:buClr>
                <a:schemeClr val="accent2"/>
              </a:buClr>
              <a:defRPr sz="2800" baseline="0">
                <a:solidFill>
                  <a:srgbClr val="323232"/>
                </a:solidFill>
              </a:defRPr>
            </a:lvl1pPr>
            <a:lvl2pPr>
              <a:lnSpc>
                <a:spcPct val="100000"/>
              </a:lnSpc>
              <a:buClr>
                <a:schemeClr val="accent2"/>
              </a:buClr>
              <a:defRPr sz="2400" baseline="0">
                <a:solidFill>
                  <a:srgbClr val="323232"/>
                </a:solidFill>
              </a:defRPr>
            </a:lvl2pPr>
            <a:lvl3pPr>
              <a:lnSpc>
                <a:spcPct val="100000"/>
              </a:lnSpc>
              <a:buClr>
                <a:schemeClr val="accent2"/>
              </a:buClr>
              <a:defRPr sz="2000" baseline="0">
                <a:solidFill>
                  <a:srgbClr val="323232"/>
                </a:solidFill>
              </a:defRPr>
            </a:lvl3pPr>
            <a:lvl4pPr>
              <a:lnSpc>
                <a:spcPct val="100000"/>
              </a:lnSpc>
              <a:buClr>
                <a:schemeClr val="accent2"/>
              </a:buClr>
              <a:defRPr sz="1800" baseline="0">
                <a:solidFill>
                  <a:srgbClr val="323232"/>
                </a:solidFill>
              </a:defRPr>
            </a:lvl4pPr>
            <a:lvl5pPr>
              <a:lnSpc>
                <a:spcPct val="100000"/>
              </a:lnSpc>
              <a:buClr>
                <a:schemeClr val="accent2"/>
              </a:buClr>
              <a:defRPr sz="1600" baseline="0">
                <a:solidFill>
                  <a:srgbClr val="323232"/>
                </a:solidFill>
              </a:defRPr>
            </a:lvl5pPr>
          </a:lstStyle>
          <a:p>
            <a:pPr lvl="0"/>
            <a:r>
              <a:rPr lang="en-GB" noProof="0"/>
              <a:t>Bullet level 1</a:t>
            </a:r>
          </a:p>
          <a:p>
            <a:pPr lvl="1"/>
            <a:r>
              <a:rPr lang="en-GB" noProof="0"/>
              <a:t>Bullet level 2</a:t>
            </a:r>
          </a:p>
          <a:p>
            <a:pPr lvl="2"/>
            <a:r>
              <a:rPr lang="en-GB" noProof="0"/>
              <a:t>Bullet level 3	</a:t>
            </a:r>
          </a:p>
          <a:p>
            <a:pPr lvl="3"/>
            <a:r>
              <a:rPr lang="en-GB" noProof="0"/>
              <a:t>Bullet level 4</a:t>
            </a:r>
          </a:p>
          <a:p>
            <a:pPr lvl="4"/>
            <a:r>
              <a:rPr lang="en-GB" noProof="0"/>
              <a:t>Bullet level 5</a:t>
            </a:r>
          </a:p>
        </p:txBody>
      </p:sp>
      <p:sp>
        <p:nvSpPr>
          <p:cNvPr id="14"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s-ES" smtClean="0"/>
              <a:pPr/>
              <a:t>‹#›</a:t>
            </a:fld>
            <a:endParaRPr lang="es-ES"/>
          </a:p>
        </p:txBody>
      </p:sp>
      <p:sp>
        <p:nvSpPr>
          <p:cNvPr id="9"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US" noProof="0"/>
              <a:t>[Project Name] Kick-Off – DPS, [Department]– [Date]</a:t>
            </a:r>
            <a:endParaRPr lang="en-GB" noProof="0"/>
          </a:p>
        </p:txBody>
      </p:sp>
      <p:sp>
        <p:nvSpPr>
          <p:cNvPr id="11" name="Title 1"/>
          <p:cNvSpPr>
            <a:spLocks noGrp="1"/>
          </p:cNvSpPr>
          <p:nvPr>
            <p:ph type="title"/>
          </p:nvPr>
        </p:nvSpPr>
        <p:spPr>
          <a:xfrm>
            <a:off x="268224" y="296865"/>
            <a:ext cx="11253216" cy="482549"/>
          </a:xfrm>
        </p:spPr>
        <p:txBody>
          <a:bodyPr anchor="t">
            <a:noAutofit/>
          </a:bodyPr>
          <a:lstStyle>
            <a:lvl1pPr>
              <a:defRPr sz="3200">
                <a:solidFill>
                  <a:schemeClr val="tx2"/>
                </a:solidFill>
                <a:latin typeface="+mj-lt"/>
              </a:defRPr>
            </a:lvl1pPr>
          </a:lstStyle>
          <a:p>
            <a:r>
              <a:rPr lang="en-US" noProof="0"/>
              <a:t>Click to edit Master title style</a:t>
            </a:r>
            <a:endParaRPr lang="en-GB" noProof="0"/>
          </a:p>
        </p:txBody>
      </p:sp>
      <p:sp>
        <p:nvSpPr>
          <p:cNvPr id="15" name="Text Placeholder 19"/>
          <p:cNvSpPr>
            <a:spLocks noGrp="1"/>
          </p:cNvSpPr>
          <p:nvPr>
            <p:ph type="body" sz="quarter" idx="13"/>
          </p:nvPr>
        </p:nvSpPr>
        <p:spPr>
          <a:xfrm>
            <a:off x="268224" y="779413"/>
            <a:ext cx="11228613" cy="300087"/>
          </a:xfrm>
          <a:prstGeom prst="rect">
            <a:avLst/>
          </a:prstGeom>
        </p:spPr>
        <p:txBody>
          <a:bodyPr>
            <a:noAutofit/>
          </a:bodyPr>
          <a:lstStyle>
            <a:lvl1pPr marL="0" indent="0">
              <a:lnSpc>
                <a:spcPct val="100000"/>
              </a:lnSpc>
              <a:buNone/>
              <a:defRPr sz="2400">
                <a:solidFill>
                  <a:schemeClr val="accent2"/>
                </a:solidFill>
                <a:latin typeface="+mj-lt"/>
              </a:defRPr>
            </a:lvl1pPr>
            <a:lvl2pPr marL="342875" indent="0">
              <a:buNone/>
              <a:defRPr sz="1200">
                <a:solidFill>
                  <a:schemeClr val="accent2"/>
                </a:solidFill>
                <a:latin typeface="+mj-lt"/>
              </a:defRPr>
            </a:lvl2pPr>
            <a:lvl3pPr marL="685749" indent="0">
              <a:buNone/>
              <a:defRPr sz="1050">
                <a:solidFill>
                  <a:schemeClr val="accent2"/>
                </a:solidFill>
                <a:latin typeface="+mj-lt"/>
              </a:defRPr>
            </a:lvl3pPr>
            <a:lvl4pPr marL="1028624" indent="0">
              <a:buNone/>
              <a:defRPr sz="900">
                <a:solidFill>
                  <a:schemeClr val="accent2"/>
                </a:solidFill>
                <a:latin typeface="+mj-lt"/>
              </a:defRPr>
            </a:lvl4pPr>
            <a:lvl5pPr marL="1371498" indent="0">
              <a:buNone/>
              <a:defRPr sz="900">
                <a:solidFill>
                  <a:schemeClr val="accent2"/>
                </a:solidFill>
                <a:latin typeface="+mj-lt"/>
              </a:defRPr>
            </a:lvl5pPr>
          </a:lstStyle>
          <a:p>
            <a:pPr lvl="0"/>
            <a:r>
              <a:rPr lang="en-US" noProof="0"/>
              <a:t>Click to edit Master text styles</a:t>
            </a:r>
          </a:p>
        </p:txBody>
      </p:sp>
      <p:cxnSp>
        <p:nvCxnSpPr>
          <p:cNvPr id="8" name="Conector recto 8"/>
          <p:cNvCxnSpPr/>
          <p:nvPr userDrawn="1"/>
        </p:nvCxnSpPr>
        <p:spPr>
          <a:xfrm flipV="1">
            <a:off x="10738778" y="6531509"/>
            <a:ext cx="0" cy="120314"/>
          </a:xfrm>
          <a:prstGeom prst="line">
            <a:avLst/>
          </a:prstGeom>
          <a:ln w="9525" cmpd="sng">
            <a:solidFill>
              <a:srgbClr val="DDDDDD"/>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9"/>
          <p:cNvSpPr>
            <a:spLocks noGrp="1"/>
          </p:cNvSpPr>
          <p:nvPr>
            <p:ph sz="quarter" idx="19" hasCustomPrompt="1"/>
          </p:nvPr>
        </p:nvSpPr>
        <p:spPr>
          <a:xfrm>
            <a:off x="9145111" y="6519616"/>
            <a:ext cx="1488073" cy="150091"/>
          </a:xfrm>
          <a:prstGeom prst="rect">
            <a:avLst/>
          </a:prstGeom>
        </p:spPr>
        <p:txBody>
          <a:bodyPr lIns="0" tIns="0" rIns="0" bIns="0">
            <a:noAutofit/>
          </a:bodyPr>
          <a:lstStyle>
            <a:lvl1pPr marL="228600" indent="0">
              <a:buFont typeface="Calibri Light" panose="020F0302020204030204" pitchFamily="34" charset="0"/>
              <a:buNone/>
              <a:defRPr sz="1000"/>
            </a:lvl1pPr>
            <a:lvl2pPr marL="457200" marR="0" indent="-366713" algn="r" defTabSz="914400" rtl="0" eaLnBrk="1" fontAlgn="auto" latinLnBrk="0" hangingPunct="1">
              <a:lnSpc>
                <a:spcPct val="90000"/>
              </a:lnSpc>
              <a:spcBef>
                <a:spcPts val="500"/>
              </a:spcBef>
              <a:spcAft>
                <a:spcPts val="0"/>
              </a:spcAft>
              <a:buClr>
                <a:schemeClr val="accent2"/>
              </a:buClr>
              <a:buSzTx/>
              <a:buFont typeface="Arial" panose="020B0604020202020204" pitchFamily="34" charset="0"/>
              <a:buNone/>
              <a:tabLst>
                <a:tab pos="90488" algn="l"/>
              </a:tabLst>
              <a:defRPr/>
            </a:lvl2pPr>
          </a:lstStyle>
          <a:p>
            <a:pPr marL="400050" marR="0" lvl="0" indent="-171450" algn="l" defTabSz="914400" rtl="0" eaLnBrk="1" fontAlgn="auto" latinLnBrk="0" hangingPunct="1">
              <a:lnSpc>
                <a:spcPct val="90000"/>
              </a:lnSpc>
              <a:spcBef>
                <a:spcPts val="500"/>
              </a:spcBef>
              <a:spcAft>
                <a:spcPts val="0"/>
              </a:spcAft>
              <a:buClr>
                <a:schemeClr val="accent2"/>
              </a:buClr>
              <a:buSzTx/>
              <a:tabLst/>
              <a:defRPr/>
            </a:pPr>
            <a:r>
              <a:rPr lang="en-GB">
                <a:solidFill>
                  <a:schemeClr val="tx2"/>
                </a:solidFill>
              </a:rPr>
              <a:t>Insert Co-branding logo</a:t>
            </a:r>
          </a:p>
        </p:txBody>
      </p:sp>
    </p:spTree>
    <p:extLst>
      <p:ext uri="{BB962C8B-B14F-4D97-AF65-F5344CB8AC3E}">
        <p14:creationId xmlns:p14="http://schemas.microsoft.com/office/powerpoint/2010/main" val="10640346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DB35-8CEB-450B-BBE8-2FF4774B42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0B536D-A2D5-4C76-9DF2-8578F27404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CAFD40-4155-444C-BED1-EA1947F29E3F}"/>
              </a:ext>
            </a:extLst>
          </p:cNvPr>
          <p:cNvSpPr>
            <a:spLocks noGrp="1"/>
          </p:cNvSpPr>
          <p:nvPr>
            <p:ph type="dt" sz="half" idx="10"/>
          </p:nvPr>
        </p:nvSpPr>
        <p:spPr>
          <a:xfrm>
            <a:off x="838200" y="6356350"/>
            <a:ext cx="2743200" cy="365125"/>
          </a:xfrm>
          <a:prstGeom prst="rect">
            <a:avLst/>
          </a:prstGeom>
        </p:spPr>
        <p:txBody>
          <a:bodyPr/>
          <a:lstStyle/>
          <a:p>
            <a:fld id="{CF547DEC-6803-4DED-AE70-7D8D4943C638}" type="datetimeFigureOut">
              <a:rPr lang="en-US" smtClean="0"/>
              <a:t>11/4/2019</a:t>
            </a:fld>
            <a:endParaRPr lang="en-US"/>
          </a:p>
        </p:txBody>
      </p:sp>
      <p:sp>
        <p:nvSpPr>
          <p:cNvPr id="5" name="Footer Placeholder 4">
            <a:extLst>
              <a:ext uri="{FF2B5EF4-FFF2-40B4-BE49-F238E27FC236}">
                <a16:creationId xmlns:a16="http://schemas.microsoft.com/office/drawing/2014/main" id="{D5008407-4756-43FD-B9EF-20C46E3B85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1C7D90-1FFA-4834-B97C-62586D945F89}"/>
              </a:ext>
            </a:extLst>
          </p:cNvPr>
          <p:cNvSpPr>
            <a:spLocks noGrp="1"/>
          </p:cNvSpPr>
          <p:nvPr>
            <p:ph type="sldNum" sz="quarter" idx="12"/>
          </p:nvPr>
        </p:nvSpPr>
        <p:spPr/>
        <p:txBody>
          <a:bodyPr/>
          <a:lstStyle/>
          <a:p>
            <a:fld id="{C48CBF75-61DC-40F4-A2AB-101C7EAA2136}" type="slidenum">
              <a:rPr lang="en-US" smtClean="0"/>
              <a:t>‹#›</a:t>
            </a:fld>
            <a:endParaRPr lang="en-US"/>
          </a:p>
        </p:txBody>
      </p:sp>
    </p:spTree>
    <p:extLst>
      <p:ext uri="{BB962C8B-B14F-4D97-AF65-F5344CB8AC3E}">
        <p14:creationId xmlns:p14="http://schemas.microsoft.com/office/powerpoint/2010/main" val="33990386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theme" Target="../theme/theme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theme" Target="../theme/theme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2728" y="304681"/>
            <a:ext cx="11252793" cy="466284"/>
          </a:xfrm>
          <a:prstGeom prst="rect">
            <a:avLst/>
          </a:prstGeom>
        </p:spPr>
        <p:txBody>
          <a:bodyPr vert="horz" lIns="91440" tIns="0" rIns="91440" bIns="45720" rtlCol="0" anchor="t">
            <a:normAutofit/>
          </a:bodyPr>
          <a:lstStyle/>
          <a:p>
            <a:r>
              <a:rPr lang="en-US" noProof="0"/>
              <a:t>Click to edit Master title style</a:t>
            </a:r>
            <a:endParaRPr lang="en-GB" noProof="0"/>
          </a:p>
        </p:txBody>
      </p:sp>
      <p:sp>
        <p:nvSpPr>
          <p:cNvPr id="5"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33"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8" name="Freeform 5"/>
          <p:cNvSpPr>
            <a:spLocks noEditPoints="1"/>
          </p:cNvSpPr>
          <p:nvPr userDrawn="1"/>
        </p:nvSpPr>
        <p:spPr bwMode="auto">
          <a:xfrm>
            <a:off x="10833517" y="6533899"/>
            <a:ext cx="742135" cy="102870"/>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s-ES"/>
          </a:p>
        </p:txBody>
      </p:sp>
      <p:sp>
        <p:nvSpPr>
          <p:cNvPr id="3" name="MSIPCMContentMarking" descr="{&quot;HashCode&quot;:-980460767,&quot;Placement&quot;:&quot;Header&quot;}">
            <a:extLst>
              <a:ext uri="{FF2B5EF4-FFF2-40B4-BE49-F238E27FC236}">
                <a16:creationId xmlns:a16="http://schemas.microsoft.com/office/drawing/2014/main" id="{817F2832-A883-45B4-8867-9FAAD943E754}"/>
              </a:ext>
            </a:extLst>
          </p:cNvPr>
          <p:cNvSpPr txBox="1"/>
          <p:nvPr userDrawn="1"/>
        </p:nvSpPr>
        <p:spPr>
          <a:xfrm>
            <a:off x="10002555" y="0"/>
            <a:ext cx="2189445" cy="296525"/>
          </a:xfrm>
          <a:prstGeom prst="rect">
            <a:avLst/>
          </a:prstGeom>
          <a:noFill/>
        </p:spPr>
        <p:txBody>
          <a:bodyPr vert="horz" wrap="square" lIns="0" tIns="0" rIns="0" bIns="0" rtlCol="0" anchor="ctr" anchorCtr="1">
            <a:spAutoFit/>
          </a:bodyPr>
          <a:lstStyle/>
          <a:p>
            <a:pPr algn="r">
              <a:spcBef>
                <a:spcPts val="0"/>
              </a:spcBef>
              <a:spcAft>
                <a:spcPts val="0"/>
              </a:spcAft>
            </a:pPr>
            <a:r>
              <a:rPr lang="en-IE" sz="1200" dirty="0">
                <a:solidFill>
                  <a:srgbClr val="FF8C00"/>
                </a:solidFill>
                <a:latin typeface="Calibri" panose="020F0502020204030204" pitchFamily="34" charset="0"/>
              </a:rPr>
              <a:t>CONFIDENTIAL &amp; RESTRICTED</a:t>
            </a:r>
          </a:p>
        </p:txBody>
      </p:sp>
      <p:pic>
        <p:nvPicPr>
          <p:cNvPr id="24" name="Picture 17">
            <a:extLst>
              <a:ext uri="{FF2B5EF4-FFF2-40B4-BE49-F238E27FC236}">
                <a16:creationId xmlns:a16="http://schemas.microsoft.com/office/drawing/2014/main" id="{D246DF08-B9E4-4519-A52E-DA0403C5E9BB}"/>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9924585" y="6420431"/>
            <a:ext cx="686773" cy="286156"/>
          </a:xfrm>
          <a:prstGeom prst="rect">
            <a:avLst/>
          </a:prstGeom>
        </p:spPr>
      </p:pic>
      <p:cxnSp>
        <p:nvCxnSpPr>
          <p:cNvPr id="25" name="Conector recto 8">
            <a:extLst>
              <a:ext uri="{FF2B5EF4-FFF2-40B4-BE49-F238E27FC236}">
                <a16:creationId xmlns:a16="http://schemas.microsoft.com/office/drawing/2014/main" id="{D87A8EF3-2D65-46AC-A355-698C3C7749E0}"/>
              </a:ext>
            </a:extLst>
          </p:cNvPr>
          <p:cNvCxnSpPr/>
          <p:nvPr userDrawn="1"/>
        </p:nvCxnSpPr>
        <p:spPr>
          <a:xfrm flipV="1">
            <a:off x="10690801" y="6521645"/>
            <a:ext cx="0" cy="120314"/>
          </a:xfrm>
          <a:prstGeom prst="line">
            <a:avLst/>
          </a:prstGeom>
          <a:ln w="9525" cmpd="sng">
            <a:solidFill>
              <a:srgbClr val="DDDDD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996051"/>
      </p:ext>
    </p:extLst>
  </p:cSld>
  <p:clrMap bg1="lt1" tx1="dk1" bg2="lt2" tx2="dk2" accent1="accent1" accent2="accent2" accent3="accent3" accent4="accent4" accent5="accent5" accent6="accent6" hlink="hlink" folHlink="folHlink"/>
  <p:sldLayoutIdLst>
    <p:sldLayoutId id="2147483814" r:id="rId1"/>
    <p:sldLayoutId id="2147483820" r:id="rId2"/>
    <p:sldLayoutId id="2147483819" r:id="rId3"/>
    <p:sldLayoutId id="2147483821" r:id="rId4"/>
    <p:sldLayoutId id="2147483822" r:id="rId5"/>
    <p:sldLayoutId id="2147483823" r:id="rId6"/>
    <p:sldLayoutId id="2147483763" r:id="rId7"/>
    <p:sldLayoutId id="2147483824" r:id="rId8"/>
    <p:sldLayoutId id="2147483825" r:id="rId9"/>
    <p:sldLayoutId id="2147483765" r:id="rId10"/>
    <p:sldLayoutId id="2147483827" r:id="rId11"/>
    <p:sldLayoutId id="2147483828" r:id="rId12"/>
    <p:sldLayoutId id="2147483829" r:id="rId13"/>
    <p:sldLayoutId id="2147483830" r:id="rId14"/>
    <p:sldLayoutId id="2147483749" r:id="rId15"/>
    <p:sldLayoutId id="2147483831" r:id="rId16"/>
    <p:sldLayoutId id="2147483832" r:id="rId17"/>
    <p:sldLayoutId id="2147483833" r:id="rId18"/>
    <p:sldLayoutId id="2147483834" r:id="rId19"/>
    <p:sldLayoutId id="2147483835" r:id="rId20"/>
    <p:sldLayoutId id="2147483836" r:id="rId21"/>
    <p:sldLayoutId id="2147483815" r:id="rId22"/>
    <p:sldLayoutId id="2147483837" r:id="rId23"/>
    <p:sldLayoutId id="2147483838" r:id="rId24"/>
    <p:sldLayoutId id="2147483839" r:id="rId25"/>
    <p:sldLayoutId id="2147483840" r:id="rId26"/>
    <p:sldLayoutId id="2147483841" r:id="rId27"/>
    <p:sldLayoutId id="2147483842" r:id="rId28"/>
    <p:sldLayoutId id="2147483843" r:id="rId29"/>
    <p:sldLayoutId id="2147483845" r:id="rId30"/>
    <p:sldLayoutId id="2147483911" r:id="rId31"/>
    <p:sldLayoutId id="2147483912" r:id="rId32"/>
  </p:sldLayoutIdLst>
  <p:hf hdr="0" dt="0"/>
  <p:txStyles>
    <p:title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SzPct val="80000"/>
        <a:buFont typeface="Calibri" panose="020F0502020204030204" pitchFamily="34" charset="0"/>
        <a:buChar char="_"/>
        <a:defRPr sz="1600" kern="1200">
          <a:solidFill>
            <a:schemeClr val="bg1">
              <a:lumMod val="50000"/>
            </a:schemeClr>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bg1">
              <a:lumMod val="50000"/>
            </a:schemeClr>
          </a:solidFill>
          <a:latin typeface="+mj-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bg1">
              <a:lumMod val="50000"/>
            </a:schemeClr>
          </a:solidFill>
          <a:latin typeface="+mj-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100" kern="1200">
          <a:solidFill>
            <a:schemeClr val="bg1">
              <a:lumMod val="50000"/>
            </a:schemeClr>
          </a:solidFill>
          <a:latin typeface="+mj-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100" kern="1200">
          <a:solidFill>
            <a:schemeClr val="bg1">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89" userDrawn="1">
          <p15:clr>
            <a:srgbClr val="F26B43"/>
          </p15:clr>
        </p15:guide>
        <p15:guide id="2" orient="horz" pos="187" userDrawn="1">
          <p15:clr>
            <a:srgbClr val="F26B43"/>
          </p15:clr>
        </p15:guide>
        <p15:guide id="3" orient="horz" pos="119" userDrawn="1">
          <p15:clr>
            <a:srgbClr val="F26B43"/>
          </p15:clr>
        </p15:guide>
        <p15:guide id="4" orient="horz" pos="3974" userDrawn="1">
          <p15:clr>
            <a:srgbClr val="F26B43"/>
          </p15:clr>
        </p15:guide>
        <p15:guide id="5" orient="horz" pos="2160" userDrawn="1">
          <p15:clr>
            <a:srgbClr val="F26B43"/>
          </p15:clr>
        </p15:guide>
        <p15:guide id="6" pos="181" userDrawn="1">
          <p15:clr>
            <a:srgbClr val="F26B43"/>
          </p15:clr>
        </p15:guide>
        <p15:guide id="7" pos="725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2728" y="304681"/>
            <a:ext cx="11252793" cy="466284"/>
          </a:xfrm>
          <a:prstGeom prst="rect">
            <a:avLst/>
          </a:prstGeom>
        </p:spPr>
        <p:txBody>
          <a:bodyPr vert="horz" lIns="91440" tIns="0" rIns="91440" bIns="45720" rtlCol="0" anchor="t">
            <a:normAutofit/>
          </a:bodyPr>
          <a:lstStyle/>
          <a:p>
            <a:r>
              <a:rPr lang="en-US" noProof="0"/>
              <a:t>Click to edit Master title style</a:t>
            </a:r>
            <a:endParaRPr lang="en-GB" noProof="0"/>
          </a:p>
        </p:txBody>
      </p:sp>
      <p:sp>
        <p:nvSpPr>
          <p:cNvPr id="5"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33"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8" name="Freeform 5"/>
          <p:cNvSpPr>
            <a:spLocks noEditPoints="1"/>
          </p:cNvSpPr>
          <p:nvPr userDrawn="1"/>
        </p:nvSpPr>
        <p:spPr bwMode="auto">
          <a:xfrm>
            <a:off x="10833517" y="6533899"/>
            <a:ext cx="742135" cy="102870"/>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s-ES"/>
          </a:p>
        </p:txBody>
      </p:sp>
      <p:sp>
        <p:nvSpPr>
          <p:cNvPr id="3" name="MSIPCMContentMarking" descr="{&quot;HashCode&quot;:-980460767,&quot;Placement&quot;:&quot;Header&quot;}">
            <a:extLst>
              <a:ext uri="{FF2B5EF4-FFF2-40B4-BE49-F238E27FC236}">
                <a16:creationId xmlns:a16="http://schemas.microsoft.com/office/drawing/2014/main" id="{FF7832E0-ABA8-40E6-A5D6-568651049BA1}"/>
              </a:ext>
            </a:extLst>
          </p:cNvPr>
          <p:cNvSpPr txBox="1"/>
          <p:nvPr userDrawn="1"/>
        </p:nvSpPr>
        <p:spPr>
          <a:xfrm>
            <a:off x="10002555" y="0"/>
            <a:ext cx="2189445" cy="296525"/>
          </a:xfrm>
          <a:prstGeom prst="rect">
            <a:avLst/>
          </a:prstGeom>
          <a:noFill/>
        </p:spPr>
        <p:txBody>
          <a:bodyPr vert="horz" wrap="square" lIns="0" tIns="0" rIns="0" bIns="0" rtlCol="0" anchor="ctr" anchorCtr="1">
            <a:spAutoFit/>
          </a:bodyPr>
          <a:lstStyle/>
          <a:p>
            <a:pPr algn="r">
              <a:spcBef>
                <a:spcPts val="0"/>
              </a:spcBef>
              <a:spcAft>
                <a:spcPts val="0"/>
              </a:spcAft>
            </a:pPr>
            <a:r>
              <a:rPr lang="en-US" sz="1200">
                <a:solidFill>
                  <a:srgbClr val="FF8C00"/>
                </a:solidFill>
                <a:latin typeface="Calibri" panose="020F0502020204030204" pitchFamily="34" charset="0"/>
              </a:rPr>
              <a:t>CONFIDENTIAL &amp; RESTRICTED</a:t>
            </a:r>
          </a:p>
        </p:txBody>
      </p:sp>
    </p:spTree>
    <p:extLst>
      <p:ext uri="{BB962C8B-B14F-4D97-AF65-F5344CB8AC3E}">
        <p14:creationId xmlns:p14="http://schemas.microsoft.com/office/powerpoint/2010/main" val="2925261044"/>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3870" r:id="rId24"/>
    <p:sldLayoutId id="2147483871" r:id="rId25"/>
    <p:sldLayoutId id="2147483872" r:id="rId26"/>
    <p:sldLayoutId id="2147483873" r:id="rId27"/>
    <p:sldLayoutId id="2147483874" r:id="rId28"/>
    <p:sldLayoutId id="2147483875" r:id="rId29"/>
    <p:sldLayoutId id="2147483876" r:id="rId30"/>
  </p:sldLayoutIdLst>
  <p:hf hdr="0" dt="0"/>
  <p:txStyles>
    <p:title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SzPct val="80000"/>
        <a:buFont typeface="Calibri" panose="020F0502020204030204" pitchFamily="34" charset="0"/>
        <a:buChar char="_"/>
        <a:defRPr sz="1600" kern="1200">
          <a:solidFill>
            <a:schemeClr val="bg1">
              <a:lumMod val="50000"/>
            </a:schemeClr>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bg1">
              <a:lumMod val="50000"/>
            </a:schemeClr>
          </a:solidFill>
          <a:latin typeface="+mj-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bg1">
              <a:lumMod val="50000"/>
            </a:schemeClr>
          </a:solidFill>
          <a:latin typeface="+mj-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100" kern="1200">
          <a:solidFill>
            <a:schemeClr val="bg1">
              <a:lumMod val="50000"/>
            </a:schemeClr>
          </a:solidFill>
          <a:latin typeface="+mj-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100" kern="1200">
          <a:solidFill>
            <a:schemeClr val="bg1">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89">
          <p15:clr>
            <a:srgbClr val="F26B43"/>
          </p15:clr>
        </p15:guide>
        <p15:guide id="2" orient="horz" pos="187">
          <p15:clr>
            <a:srgbClr val="F26B43"/>
          </p15:clr>
        </p15:guide>
        <p15:guide id="3" orient="horz" pos="119">
          <p15:clr>
            <a:srgbClr val="F26B43"/>
          </p15:clr>
        </p15:guide>
        <p15:guide id="4" orient="horz" pos="3974">
          <p15:clr>
            <a:srgbClr val="F26B43"/>
          </p15:clr>
        </p15:guide>
        <p15:guide id="5" orient="horz" pos="2160">
          <p15:clr>
            <a:srgbClr val="F26B43"/>
          </p15:clr>
        </p15:guide>
        <p15:guide id="6" pos="181">
          <p15:clr>
            <a:srgbClr val="F26B43"/>
          </p15:clr>
        </p15:guide>
        <p15:guide id="7" pos="725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2728" y="304681"/>
            <a:ext cx="11252793" cy="466284"/>
          </a:xfrm>
          <a:prstGeom prst="rect">
            <a:avLst/>
          </a:prstGeom>
        </p:spPr>
        <p:txBody>
          <a:bodyPr vert="horz" lIns="91440" tIns="0" rIns="91440" bIns="45720" rtlCol="0" anchor="t">
            <a:normAutofit/>
          </a:bodyPr>
          <a:lstStyle/>
          <a:p>
            <a:r>
              <a:rPr lang="en-US" noProof="0"/>
              <a:t>Click to edit Master title style</a:t>
            </a:r>
            <a:endParaRPr lang="en-GB" noProof="0"/>
          </a:p>
        </p:txBody>
      </p:sp>
      <p:sp>
        <p:nvSpPr>
          <p:cNvPr id="5" name="Footer Placeholder 4"/>
          <p:cNvSpPr>
            <a:spLocks noGrp="1"/>
          </p:cNvSpPr>
          <p:nvPr>
            <p:ph type="ftr" sz="quarter" idx="3"/>
          </p:nvPr>
        </p:nvSpPr>
        <p:spPr>
          <a:xfrm rot="16200000">
            <a:off x="10404202" y="4652432"/>
            <a:ext cx="3086100" cy="226487"/>
          </a:xfrm>
          <a:prstGeom prst="rect">
            <a:avLst/>
          </a:prstGeom>
        </p:spPr>
        <p:txBody>
          <a:bodyPr vert="horz" lIns="91440" tIns="45720" rIns="91440" bIns="45720" rtlCol="0" anchor="ctr"/>
          <a:lstStyle>
            <a:lvl1pPr algn="l">
              <a:defRPr sz="700">
                <a:solidFill>
                  <a:schemeClr val="bg1">
                    <a:lumMod val="65000"/>
                  </a:schemeClr>
                </a:solidFill>
                <a:latin typeface="+mj-lt"/>
              </a:defRPr>
            </a:lvl1pPr>
          </a:lstStyle>
          <a:p>
            <a:r>
              <a:rPr lang="en-GB" noProof="0"/>
              <a:t>© Amadeus IT Group and its affiliates and subsidiaries</a:t>
            </a:r>
          </a:p>
        </p:txBody>
      </p:sp>
      <p:sp>
        <p:nvSpPr>
          <p:cNvPr id="33" name="Marcador de número de diapositiva 32"/>
          <p:cNvSpPr>
            <a:spLocks noGrp="1"/>
          </p:cNvSpPr>
          <p:nvPr>
            <p:ph type="sldNum" sz="quarter" idx="4"/>
          </p:nvPr>
        </p:nvSpPr>
        <p:spPr>
          <a:xfrm>
            <a:off x="11776959" y="6519612"/>
            <a:ext cx="248264" cy="123111"/>
          </a:xfrm>
          <a:prstGeom prst="rect">
            <a:avLst/>
          </a:prstGeom>
        </p:spPr>
        <p:txBody>
          <a:bodyPr vert="horz" wrap="square" lIns="0" tIns="0" rIns="0" bIns="0" rtlCol="0" anchor="ctr">
            <a:spAutoFit/>
          </a:bodyPr>
          <a:lstStyle>
            <a:lvl1pPr algn="ctr">
              <a:defRPr sz="800">
                <a:solidFill>
                  <a:schemeClr val="bg1">
                    <a:lumMod val="50000"/>
                  </a:schemeClr>
                </a:solidFill>
                <a:latin typeface="+mj-lt"/>
              </a:defRPr>
            </a:lvl1pPr>
          </a:lstStyle>
          <a:p>
            <a:fld id="{E57627FB-D816-4EA7-98E3-793F2D9BC93A}" type="slidenum">
              <a:rPr lang="en-GB" noProof="0" smtClean="0"/>
              <a:pPr/>
              <a:t>‹#›</a:t>
            </a:fld>
            <a:endParaRPr lang="en-GB" noProof="0"/>
          </a:p>
        </p:txBody>
      </p:sp>
      <p:sp>
        <p:nvSpPr>
          <p:cNvPr id="8" name="Freeform 5"/>
          <p:cNvSpPr>
            <a:spLocks noEditPoints="1"/>
          </p:cNvSpPr>
          <p:nvPr userDrawn="1"/>
        </p:nvSpPr>
        <p:spPr bwMode="auto">
          <a:xfrm>
            <a:off x="10833517" y="6533899"/>
            <a:ext cx="742135" cy="102870"/>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s-ES"/>
          </a:p>
        </p:txBody>
      </p:sp>
      <p:sp>
        <p:nvSpPr>
          <p:cNvPr id="3" name="MSIPCMContentMarking" descr="{&quot;HashCode&quot;:-980460767,&quot;Placement&quot;:&quot;Header&quot;}"/>
          <p:cNvSpPr txBox="1"/>
          <p:nvPr userDrawn="1"/>
        </p:nvSpPr>
        <p:spPr>
          <a:xfrm>
            <a:off x="10002555" y="0"/>
            <a:ext cx="2189445" cy="296525"/>
          </a:xfrm>
          <a:prstGeom prst="rect">
            <a:avLst/>
          </a:prstGeom>
          <a:noFill/>
        </p:spPr>
        <p:txBody>
          <a:bodyPr vert="horz" wrap="square" lIns="0" tIns="0" rIns="0" bIns="0" rtlCol="0" anchor="ctr" anchorCtr="1">
            <a:spAutoFit/>
          </a:bodyPr>
          <a:lstStyle/>
          <a:p>
            <a:pPr algn="r">
              <a:spcBef>
                <a:spcPts val="0"/>
              </a:spcBef>
              <a:spcAft>
                <a:spcPts val="0"/>
              </a:spcAft>
            </a:pPr>
            <a:r>
              <a:rPr lang="en-IE" sz="1200">
                <a:solidFill>
                  <a:srgbClr val="FF8C00"/>
                </a:solidFill>
                <a:latin typeface="Calibri" panose="020F0502020204030204" pitchFamily="34" charset="0"/>
              </a:rPr>
              <a:t>CONFIDENTIAL &amp; RESTRICTED</a:t>
            </a:r>
          </a:p>
        </p:txBody>
      </p:sp>
    </p:spTree>
    <p:extLst>
      <p:ext uri="{BB962C8B-B14F-4D97-AF65-F5344CB8AC3E}">
        <p14:creationId xmlns:p14="http://schemas.microsoft.com/office/powerpoint/2010/main" val="194106296"/>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 id="2147483906" r:id="rId27"/>
    <p:sldLayoutId id="2147483907" r:id="rId28"/>
    <p:sldLayoutId id="2147483908" r:id="rId29"/>
    <p:sldLayoutId id="2147483909" r:id="rId30"/>
    <p:sldLayoutId id="2147483910" r:id="rId31"/>
  </p:sldLayoutIdLst>
  <p:hf hdr="0" dt="0"/>
  <p:txStyles>
    <p:title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SzPct val="80000"/>
        <a:buFont typeface="Calibri" panose="020F0502020204030204" pitchFamily="34" charset="0"/>
        <a:buChar char="_"/>
        <a:defRPr sz="1600" kern="1200">
          <a:solidFill>
            <a:schemeClr val="bg1">
              <a:lumMod val="50000"/>
            </a:schemeClr>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bg1">
              <a:lumMod val="50000"/>
            </a:schemeClr>
          </a:solidFill>
          <a:latin typeface="+mj-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bg1">
              <a:lumMod val="50000"/>
            </a:schemeClr>
          </a:solidFill>
          <a:latin typeface="+mj-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100" kern="1200">
          <a:solidFill>
            <a:schemeClr val="bg1">
              <a:lumMod val="50000"/>
            </a:schemeClr>
          </a:solidFill>
          <a:latin typeface="+mj-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100" kern="1200">
          <a:solidFill>
            <a:schemeClr val="bg1">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89">
          <p15:clr>
            <a:srgbClr val="F26B43"/>
          </p15:clr>
        </p15:guide>
        <p15:guide id="2" orient="horz" pos="187">
          <p15:clr>
            <a:srgbClr val="F26B43"/>
          </p15:clr>
        </p15:guide>
        <p15:guide id="3" orient="horz" pos="119">
          <p15:clr>
            <a:srgbClr val="F26B43"/>
          </p15:clr>
        </p15:guide>
        <p15:guide id="4" orient="horz" pos="3974">
          <p15:clr>
            <a:srgbClr val="F26B43"/>
          </p15:clr>
        </p15:guide>
        <p15:guide id="5" orient="horz" pos="2160">
          <p15:clr>
            <a:srgbClr val="F26B43"/>
          </p15:clr>
        </p15:guide>
        <p15:guide id="6" pos="181">
          <p15:clr>
            <a:srgbClr val="F26B43"/>
          </p15:clr>
        </p15:guide>
        <p15:guide id="7" pos="725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3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989;p138">
            <a:extLst>
              <a:ext uri="{FF2B5EF4-FFF2-40B4-BE49-F238E27FC236}">
                <a16:creationId xmlns:a16="http://schemas.microsoft.com/office/drawing/2014/main" id="{28F82221-2001-4748-A4E2-7994CCE8B887}"/>
              </a:ext>
            </a:extLst>
          </p:cNvPr>
          <p:cNvSpPr txBox="1"/>
          <p:nvPr/>
        </p:nvSpPr>
        <p:spPr>
          <a:xfrm>
            <a:off x="574766" y="332509"/>
            <a:ext cx="11225348" cy="6525491"/>
          </a:xfrm>
          <a:prstGeom prst="rect">
            <a:avLst/>
          </a:prstGeom>
          <a:noFill/>
          <a:ln>
            <a:noFill/>
          </a:ln>
          <a:effectLst>
            <a:glow rad="228600">
              <a:schemeClr val="accent4">
                <a:satMod val="175000"/>
                <a:alpha val="40000"/>
              </a:schemeClr>
            </a:glow>
          </a:effectLst>
          <a:scene3d>
            <a:camera prst="orthographicFront"/>
            <a:lightRig rig="threePt" dir="t"/>
          </a:scene3d>
          <a:sp3d>
            <a:bevelT/>
          </a:sp3d>
        </p:spPr>
        <p:txBody>
          <a:bodyPr spcFirstLastPara="1" wrap="square" lIns="91425" tIns="91425" rIns="91425" bIns="91425" anchor="ctr" anchorCtr="0">
            <a:noAutofit/>
          </a:bodyPr>
          <a:lstStyle/>
          <a:p>
            <a:pPr algn="ctr"/>
            <a:endParaRPr lang="en-IE" sz="2800" b="1" dirty="0">
              <a:solidFill>
                <a:schemeClr val="bg2">
                  <a:lumMod val="50000"/>
                </a:schemeClr>
              </a:solidFill>
              <a:latin typeface="Rokkitt" panose="020B0604020202020204"/>
            </a:endParaRPr>
          </a:p>
          <a:p>
            <a:pPr algn="ctr"/>
            <a:endParaRPr lang="en-IE" sz="2800" b="1" dirty="0">
              <a:solidFill>
                <a:schemeClr val="bg2">
                  <a:lumMod val="50000"/>
                </a:schemeClr>
              </a:solidFill>
              <a:latin typeface="Rokkitt" panose="020B0604020202020204"/>
            </a:endParaRPr>
          </a:p>
          <a:p>
            <a:pPr algn="ctr"/>
            <a:endParaRPr lang="en-IE" sz="2800" b="1" dirty="0">
              <a:solidFill>
                <a:schemeClr val="bg2">
                  <a:lumMod val="50000"/>
                </a:schemeClr>
              </a:solidFill>
              <a:latin typeface="Rokkitt" panose="020B0604020202020204"/>
            </a:endParaRPr>
          </a:p>
          <a:p>
            <a:pPr algn="ctr"/>
            <a:r>
              <a:rPr lang="en-IE" sz="2800" b="1" dirty="0">
                <a:solidFill>
                  <a:schemeClr val="bg2">
                    <a:lumMod val="50000"/>
                  </a:schemeClr>
                </a:solidFill>
                <a:latin typeface="Rokkitt" panose="020B0604020202020204"/>
              </a:rPr>
              <a:t>New Release Notification</a:t>
            </a:r>
            <a:endParaRPr lang="en-IE" sz="2800" dirty="0">
              <a:solidFill>
                <a:schemeClr val="bg2">
                  <a:lumMod val="50000"/>
                </a:schemeClr>
              </a:solidFill>
              <a:latin typeface="Rokkitt" panose="020B0604020202020204"/>
            </a:endParaRPr>
          </a:p>
          <a:p>
            <a:pPr algn="ctr"/>
            <a:r>
              <a:rPr lang="en-IE" sz="2400" b="1" dirty="0">
                <a:solidFill>
                  <a:schemeClr val="bg2">
                    <a:lumMod val="50000"/>
                  </a:schemeClr>
                </a:solidFill>
                <a:latin typeface="Rokkitt" panose="020B0604020202020204"/>
              </a:rPr>
              <a:t>We</a:t>
            </a:r>
            <a:r>
              <a:rPr lang="en-IE" sz="2400" dirty="0">
                <a:solidFill>
                  <a:schemeClr val="bg2">
                    <a:lumMod val="50000"/>
                  </a:schemeClr>
                </a:solidFill>
                <a:latin typeface="Rokkitt" panose="020B0604020202020204"/>
              </a:rPr>
              <a:t> </a:t>
            </a:r>
            <a:r>
              <a:rPr lang="en-IE" sz="2400" b="1" dirty="0">
                <a:solidFill>
                  <a:schemeClr val="bg2">
                    <a:lumMod val="50000"/>
                  </a:schemeClr>
                </a:solidFill>
                <a:latin typeface="Rokkitt" panose="020B0604020202020204"/>
              </a:rPr>
              <a:t>are</a:t>
            </a:r>
            <a:r>
              <a:rPr lang="en-IE" sz="2400" dirty="0">
                <a:solidFill>
                  <a:schemeClr val="bg2">
                    <a:lumMod val="50000"/>
                  </a:schemeClr>
                </a:solidFill>
                <a:latin typeface="Rokkitt" panose="020B0604020202020204"/>
              </a:rPr>
              <a:t> </a:t>
            </a:r>
            <a:r>
              <a:rPr lang="en-IE" sz="2400" b="1" dirty="0">
                <a:solidFill>
                  <a:schemeClr val="bg2">
                    <a:lumMod val="50000"/>
                  </a:schemeClr>
                </a:solidFill>
                <a:latin typeface="Rokkitt" panose="020B0604020202020204"/>
              </a:rPr>
              <a:t>pleased</a:t>
            </a:r>
            <a:r>
              <a:rPr lang="en-IE" sz="2400" dirty="0">
                <a:solidFill>
                  <a:schemeClr val="bg2">
                    <a:lumMod val="50000"/>
                  </a:schemeClr>
                </a:solidFill>
                <a:latin typeface="Rokkitt" panose="020B0604020202020204"/>
              </a:rPr>
              <a:t> </a:t>
            </a:r>
            <a:r>
              <a:rPr lang="en-IE" sz="2400" b="1" dirty="0">
                <a:solidFill>
                  <a:schemeClr val="bg2">
                    <a:lumMod val="50000"/>
                  </a:schemeClr>
                </a:solidFill>
                <a:latin typeface="Rokkitt" panose="020B0604020202020204"/>
              </a:rPr>
              <a:t>to</a:t>
            </a:r>
            <a:r>
              <a:rPr lang="en-IE" sz="2400" dirty="0">
                <a:solidFill>
                  <a:schemeClr val="bg2">
                    <a:lumMod val="50000"/>
                  </a:schemeClr>
                </a:solidFill>
                <a:latin typeface="Rokkitt" panose="020B0604020202020204"/>
              </a:rPr>
              <a:t> </a:t>
            </a:r>
            <a:r>
              <a:rPr lang="en-IE" sz="2400" b="1" dirty="0">
                <a:solidFill>
                  <a:schemeClr val="bg2">
                    <a:lumMod val="50000"/>
                  </a:schemeClr>
                </a:solidFill>
                <a:latin typeface="Rokkitt" panose="020B0604020202020204"/>
              </a:rPr>
              <a:t>announce an upcoming Cytric version release from November 2019.</a:t>
            </a:r>
          </a:p>
          <a:p>
            <a:pPr algn="ctr"/>
            <a:r>
              <a:rPr lang="en-GB" sz="2400" b="1" dirty="0">
                <a:solidFill>
                  <a:schemeClr val="bg2">
                    <a:lumMod val="50000"/>
                  </a:schemeClr>
                </a:solidFill>
                <a:latin typeface="Rokkitt" panose="020B0604020202020204"/>
              </a:rPr>
              <a:t>New </a:t>
            </a:r>
            <a:r>
              <a:rPr lang="en-GB" sz="2400" b="1" dirty="0">
                <a:solidFill>
                  <a:schemeClr val="bg1">
                    <a:lumMod val="50000"/>
                  </a:schemeClr>
                </a:solidFill>
                <a:latin typeface="Rokkitt" panose="020B0604020202020204"/>
              </a:rPr>
              <a:t>Cytric user interface for the full Air and Rail workflow will be included in the Cytric release 18.1 on November 17, 2019.</a:t>
            </a:r>
          </a:p>
          <a:p>
            <a:pPr algn="ctr"/>
            <a:endParaRPr lang="en-GB" sz="2400" b="1" dirty="0">
              <a:solidFill>
                <a:schemeClr val="bg1">
                  <a:lumMod val="50000"/>
                </a:schemeClr>
              </a:solidFill>
              <a:latin typeface="Rokkitt" panose="020B0604020202020204"/>
            </a:endParaRPr>
          </a:p>
          <a:p>
            <a:pPr algn="ctr"/>
            <a:r>
              <a:rPr lang="en-GB" sz="2400" b="1" dirty="0">
                <a:solidFill>
                  <a:schemeClr val="bg1">
                    <a:lumMod val="50000"/>
                  </a:schemeClr>
                </a:solidFill>
                <a:latin typeface="Rokkitt" panose="020B0604020202020204"/>
              </a:rPr>
              <a:t>Please see presentation below introducing the most important changes in the new Air and Rail flow and all the details on these major changes. It will help the users get more familiar with the new user interface and help them to learn how to maximize their use of Cytric.</a:t>
            </a:r>
          </a:p>
          <a:p>
            <a:pPr algn="ctr"/>
            <a:endParaRPr lang="en-GB" sz="2400" b="1" dirty="0">
              <a:solidFill>
                <a:schemeClr val="bg1">
                  <a:lumMod val="50000"/>
                </a:schemeClr>
              </a:solidFill>
              <a:latin typeface="Rokkitt" panose="020B0604020202020204"/>
            </a:endParaRPr>
          </a:p>
          <a:p>
            <a:pPr algn="ctr"/>
            <a:endParaRPr lang="en-IE" sz="2800" dirty="0">
              <a:solidFill>
                <a:schemeClr val="bg2">
                  <a:lumMod val="50000"/>
                </a:schemeClr>
              </a:solidFill>
              <a:latin typeface="Rokkitt" panose="020B0604020202020204"/>
            </a:endParaRPr>
          </a:p>
          <a:p>
            <a:pPr algn="ctr"/>
            <a:r>
              <a:rPr lang="en-IE" dirty="0">
                <a:solidFill>
                  <a:schemeClr val="bg2">
                    <a:lumMod val="50000"/>
                  </a:schemeClr>
                </a:solidFill>
                <a:latin typeface="Rokkitt" panose="020B0604020202020204"/>
              </a:rPr>
              <a:t> </a:t>
            </a:r>
          </a:p>
          <a:p>
            <a:pPr algn="ctr"/>
            <a:endParaRPr lang="en-US" sz="2800" b="1" dirty="0">
              <a:solidFill>
                <a:schemeClr val="tx1">
                  <a:lumMod val="50000"/>
                  <a:lumOff val="50000"/>
                </a:schemeClr>
              </a:solidFill>
              <a:latin typeface="Rokkitt" panose="020B0604020202020204" charset="0"/>
            </a:endParaRPr>
          </a:p>
        </p:txBody>
      </p:sp>
      <p:pic>
        <p:nvPicPr>
          <p:cNvPr id="9" name="Content Placeholder 17" descr="HRG_LOGO-CMYK PGF.png">
            <a:extLst>
              <a:ext uri="{FF2B5EF4-FFF2-40B4-BE49-F238E27FC236}">
                <a16:creationId xmlns:a16="http://schemas.microsoft.com/office/drawing/2014/main" id="{CE76BAC9-55D0-4881-B4CE-C6D7F1B2B090}"/>
              </a:ext>
            </a:extLst>
          </p:cNvPr>
          <p:cNvPicPr>
            <a:picLocks noChangeAspect="1"/>
          </p:cNvPicPr>
          <p:nvPr/>
        </p:nvPicPr>
        <p:blipFill>
          <a:blip r:embed="rId3" cstate="screen"/>
          <a:stretch>
            <a:fillRect/>
          </a:stretch>
        </p:blipFill>
        <p:spPr>
          <a:xfrm>
            <a:off x="6252698" y="6056605"/>
            <a:ext cx="1038765" cy="369941"/>
          </a:xfrm>
          <a:prstGeom prst="rect">
            <a:avLst/>
          </a:prstGeom>
        </p:spPr>
      </p:pic>
      <p:pic>
        <p:nvPicPr>
          <p:cNvPr id="10" name="Picture 9">
            <a:extLst>
              <a:ext uri="{FF2B5EF4-FFF2-40B4-BE49-F238E27FC236}">
                <a16:creationId xmlns:a16="http://schemas.microsoft.com/office/drawing/2014/main" id="{72F930AA-ACE4-476C-9C60-B1225CC9F2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5345" y="5945728"/>
            <a:ext cx="1187353" cy="579763"/>
          </a:xfrm>
          <a:prstGeom prst="rect">
            <a:avLst/>
          </a:prstGeom>
        </p:spPr>
      </p:pic>
      <p:pic>
        <p:nvPicPr>
          <p:cNvPr id="8" name="Content Placeholder 17" descr="HRG_LOGO-CMYK PGF.png">
            <a:extLst>
              <a:ext uri="{FF2B5EF4-FFF2-40B4-BE49-F238E27FC236}">
                <a16:creationId xmlns:a16="http://schemas.microsoft.com/office/drawing/2014/main" id="{9B479CD6-CBD5-4FB2-B3AB-7BF46087768C}"/>
              </a:ext>
            </a:extLst>
          </p:cNvPr>
          <p:cNvPicPr>
            <a:picLocks noChangeAspect="1"/>
          </p:cNvPicPr>
          <p:nvPr/>
        </p:nvPicPr>
        <p:blipFill>
          <a:blip r:embed="rId3" cstate="screen"/>
          <a:stretch>
            <a:fillRect/>
          </a:stretch>
        </p:blipFill>
        <p:spPr>
          <a:xfrm>
            <a:off x="6096000" y="922902"/>
            <a:ext cx="1038765" cy="369941"/>
          </a:xfrm>
          <a:prstGeom prst="rect">
            <a:avLst/>
          </a:prstGeom>
        </p:spPr>
      </p:pic>
      <p:pic>
        <p:nvPicPr>
          <p:cNvPr id="14" name="Picture 13">
            <a:extLst>
              <a:ext uri="{FF2B5EF4-FFF2-40B4-BE49-F238E27FC236}">
                <a16:creationId xmlns:a16="http://schemas.microsoft.com/office/drawing/2014/main" id="{62FAEAE7-EB73-4C4C-99B9-0BD436D783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8647" y="812025"/>
            <a:ext cx="1187353" cy="579763"/>
          </a:xfrm>
          <a:prstGeom prst="rect">
            <a:avLst/>
          </a:prstGeom>
        </p:spPr>
      </p:pic>
    </p:spTree>
    <p:extLst>
      <p:ext uri="{BB962C8B-B14F-4D97-AF65-F5344CB8AC3E}">
        <p14:creationId xmlns:p14="http://schemas.microsoft.com/office/powerpoint/2010/main" val="2632744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A7C5B8-9131-4742-96F5-26C3D11D8DBB}"/>
              </a:ext>
            </a:extLst>
          </p:cNvPr>
          <p:cNvPicPr>
            <a:picLocks noChangeAspect="1"/>
          </p:cNvPicPr>
          <p:nvPr/>
        </p:nvPicPr>
        <p:blipFill>
          <a:blip r:embed="rId3"/>
          <a:stretch>
            <a:fillRect/>
          </a:stretch>
        </p:blipFill>
        <p:spPr>
          <a:xfrm>
            <a:off x="415258" y="1663288"/>
            <a:ext cx="8351050" cy="4415300"/>
          </a:xfrm>
          <a:prstGeom prst="rect">
            <a:avLst/>
          </a:prstGeom>
        </p:spPr>
      </p:pic>
      <p:sp>
        <p:nvSpPr>
          <p:cNvPr id="10" name="Marcador de número de diapositiva 9"/>
          <p:cNvSpPr>
            <a:spLocks noGrp="1"/>
          </p:cNvSpPr>
          <p:nvPr>
            <p:ph type="sldNum" sz="quarter" idx="4"/>
          </p:nvPr>
        </p:nvSpPr>
        <p:spPr/>
        <p:txBody>
          <a:bodyPr/>
          <a:lstStyle/>
          <a:p>
            <a:fld id="{E57627FB-D816-4EA7-98E3-793F2D9BC93A}" type="slidenum">
              <a:rPr lang="en-GB" smtClean="0"/>
              <a:pPr/>
              <a:t>10</a:t>
            </a:fld>
            <a:endParaRPr lang="en-GB"/>
          </a:p>
        </p:txBody>
      </p:sp>
      <p:sp>
        <p:nvSpPr>
          <p:cNvPr id="9" name="Marcador de pie de página 8"/>
          <p:cNvSpPr>
            <a:spLocks noGrp="1"/>
          </p:cNvSpPr>
          <p:nvPr>
            <p:ph type="ftr" sz="quarter" idx="3"/>
          </p:nvPr>
        </p:nvSpPr>
        <p:spPr/>
        <p:txBody>
          <a:bodyPr/>
          <a:lstStyle/>
          <a:p>
            <a:r>
              <a:rPr lang="en-GB" dirty="0"/>
              <a:t>© Amadeus IT Group and its affiliates and subsidiaries</a:t>
            </a:r>
          </a:p>
        </p:txBody>
      </p:sp>
      <p:sp>
        <p:nvSpPr>
          <p:cNvPr id="2" name="Title 1"/>
          <p:cNvSpPr>
            <a:spLocks noGrp="1"/>
          </p:cNvSpPr>
          <p:nvPr>
            <p:ph type="title"/>
          </p:nvPr>
        </p:nvSpPr>
        <p:spPr/>
        <p:txBody>
          <a:bodyPr/>
          <a:lstStyle/>
          <a:p>
            <a:r>
              <a:rPr lang="en-IE" dirty="0"/>
              <a:t>Availability</a:t>
            </a:r>
            <a:r>
              <a:rPr lang="en-GB" dirty="0"/>
              <a:t> page</a:t>
            </a:r>
          </a:p>
        </p:txBody>
      </p:sp>
      <p:sp>
        <p:nvSpPr>
          <p:cNvPr id="11" name="Text Placeholder 2">
            <a:extLst>
              <a:ext uri="{FF2B5EF4-FFF2-40B4-BE49-F238E27FC236}">
                <a16:creationId xmlns:a16="http://schemas.microsoft.com/office/drawing/2014/main" id="{AA9A32EA-61FF-46BA-9F74-96FA6C7269F1}"/>
              </a:ext>
            </a:extLst>
          </p:cNvPr>
          <p:cNvSpPr txBox="1">
            <a:spLocks/>
          </p:cNvSpPr>
          <p:nvPr/>
        </p:nvSpPr>
        <p:spPr>
          <a:xfrm>
            <a:off x="268224" y="779412"/>
            <a:ext cx="11228613" cy="468000"/>
          </a:xfrm>
          <a:prstGeom prst="rect">
            <a:avLst/>
          </a:prstGeom>
        </p:spPr>
        <p:txBody>
          <a:bodyPr>
            <a:noAutofit/>
          </a:bodyPr>
          <a:lstStyle>
            <a:lvl1pPr marL="0" indent="0" algn="l" defTabSz="914400" rtl="0" eaLnBrk="1" latinLnBrk="0" hangingPunct="1">
              <a:lnSpc>
                <a:spcPct val="100000"/>
              </a:lnSpc>
              <a:spcBef>
                <a:spcPts val="1000"/>
              </a:spcBef>
              <a:buClr>
                <a:schemeClr val="accent2"/>
              </a:buClr>
              <a:buSzPct val="80000"/>
              <a:buFont typeface="Calibri" panose="020F0502020204030204" pitchFamily="34" charset="0"/>
              <a:buNone/>
              <a:defRPr sz="2400" kern="1200">
                <a:solidFill>
                  <a:schemeClr val="accent2"/>
                </a:solidFill>
                <a:latin typeface="+mj-lt"/>
                <a:ea typeface="+mn-ea"/>
                <a:cs typeface="+mn-cs"/>
              </a:defRPr>
            </a:lvl1pPr>
            <a:lvl2pPr marL="342875"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accent2"/>
                </a:solidFill>
                <a:latin typeface="+mj-lt"/>
                <a:ea typeface="+mn-ea"/>
                <a:cs typeface="+mn-cs"/>
              </a:defRPr>
            </a:lvl2pPr>
            <a:lvl3pPr marL="685749" indent="0" algn="l" defTabSz="914400" rtl="0" eaLnBrk="1" latinLnBrk="0" hangingPunct="1">
              <a:lnSpc>
                <a:spcPct val="90000"/>
              </a:lnSpc>
              <a:spcBef>
                <a:spcPts val="500"/>
              </a:spcBef>
              <a:buClr>
                <a:schemeClr val="accent2"/>
              </a:buClr>
              <a:buFont typeface="Arial" panose="020B0604020202020204" pitchFamily="34" charset="0"/>
              <a:buNone/>
              <a:defRPr sz="1050" kern="1200">
                <a:solidFill>
                  <a:schemeClr val="accent2"/>
                </a:solidFill>
                <a:latin typeface="+mj-lt"/>
                <a:ea typeface="+mn-ea"/>
                <a:cs typeface="+mn-cs"/>
              </a:defRPr>
            </a:lvl3pPr>
            <a:lvl4pPr marL="1028624" indent="0" algn="l" defTabSz="914400" rtl="0" eaLnBrk="1" latinLnBrk="0" hangingPunct="1">
              <a:lnSpc>
                <a:spcPct val="90000"/>
              </a:lnSpc>
              <a:spcBef>
                <a:spcPts val="500"/>
              </a:spcBef>
              <a:buClr>
                <a:schemeClr val="accent2"/>
              </a:buClr>
              <a:buFont typeface="Arial" panose="020B0604020202020204" pitchFamily="34" charset="0"/>
              <a:buNone/>
              <a:defRPr sz="900" kern="1200">
                <a:solidFill>
                  <a:schemeClr val="accent2"/>
                </a:solidFill>
                <a:latin typeface="+mj-lt"/>
                <a:ea typeface="+mn-ea"/>
                <a:cs typeface="+mn-cs"/>
              </a:defRPr>
            </a:lvl4pPr>
            <a:lvl5pPr marL="1371498" indent="0" algn="l" defTabSz="914400" rtl="0" eaLnBrk="1" latinLnBrk="0" hangingPunct="1">
              <a:lnSpc>
                <a:spcPct val="90000"/>
              </a:lnSpc>
              <a:spcBef>
                <a:spcPts val="500"/>
              </a:spcBef>
              <a:buClr>
                <a:schemeClr val="accent2"/>
              </a:buClr>
              <a:buFont typeface="Arial" panose="020B0604020202020204" pitchFamily="34" charset="0"/>
              <a:buNone/>
              <a:defRPr sz="900" kern="1200">
                <a:solidFill>
                  <a:schemeClr val="accent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An intuitive user experience with all the relevant content at your fingertips</a:t>
            </a:r>
            <a:endParaRPr lang="en-US" dirty="0"/>
          </a:p>
        </p:txBody>
      </p:sp>
      <p:sp>
        <p:nvSpPr>
          <p:cNvPr id="16" name="Line Callout 2 (Accent Bar) 13">
            <a:extLst>
              <a:ext uri="{FF2B5EF4-FFF2-40B4-BE49-F238E27FC236}">
                <a16:creationId xmlns:a16="http://schemas.microsoft.com/office/drawing/2014/main" id="{C43F2A14-AF57-4BC1-87BD-32753F1C768F}"/>
              </a:ext>
            </a:extLst>
          </p:cNvPr>
          <p:cNvSpPr/>
          <p:nvPr/>
        </p:nvSpPr>
        <p:spPr>
          <a:xfrm>
            <a:off x="8974265" y="2790592"/>
            <a:ext cx="2396425" cy="864066"/>
          </a:xfrm>
          <a:prstGeom prst="accentCallout2">
            <a:avLst>
              <a:gd name="adj1" fmla="val 32363"/>
              <a:gd name="adj2" fmla="val -217"/>
              <a:gd name="adj3" fmla="val 95340"/>
              <a:gd name="adj4" fmla="val -10723"/>
              <a:gd name="adj5" fmla="val 128705"/>
              <a:gd name="adj6" fmla="val -16971"/>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Focus on the lowest fare</a:t>
            </a:r>
          </a:p>
          <a:p>
            <a:r>
              <a:rPr lang="en-US" sz="1200" dirty="0">
                <a:solidFill>
                  <a:schemeClr val="tx2"/>
                </a:solidFill>
              </a:rPr>
              <a:t>Up to 5 return flights that can be combined with the departure flight, sorted by fare</a:t>
            </a:r>
          </a:p>
        </p:txBody>
      </p:sp>
      <p:sp>
        <p:nvSpPr>
          <p:cNvPr id="17" name="Line Callout 2 (Accent Bar) 13">
            <a:extLst>
              <a:ext uri="{FF2B5EF4-FFF2-40B4-BE49-F238E27FC236}">
                <a16:creationId xmlns:a16="http://schemas.microsoft.com/office/drawing/2014/main" id="{A04BCEA8-3714-45E7-A309-26831A54F9CC}"/>
              </a:ext>
            </a:extLst>
          </p:cNvPr>
          <p:cNvSpPr/>
          <p:nvPr/>
        </p:nvSpPr>
        <p:spPr>
          <a:xfrm>
            <a:off x="8955058" y="4146461"/>
            <a:ext cx="2566379" cy="864066"/>
          </a:xfrm>
          <a:prstGeom prst="accentCallout2">
            <a:avLst>
              <a:gd name="adj1" fmla="val 40361"/>
              <a:gd name="adj2" fmla="val -148"/>
              <a:gd name="adj3" fmla="val 42334"/>
              <a:gd name="adj4" fmla="val -269137"/>
              <a:gd name="adj5" fmla="val 174006"/>
              <a:gd name="adj6" fmla="val -301216"/>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More return options</a:t>
            </a:r>
          </a:p>
          <a:p>
            <a:r>
              <a:rPr lang="en-US" sz="1200" dirty="0">
                <a:solidFill>
                  <a:schemeClr val="tx2"/>
                </a:solidFill>
              </a:rPr>
              <a:t>Click on ‘Show all’ to see all available return flights. You will then be redirected to the return tab</a:t>
            </a:r>
            <a:endParaRPr lang="en-US" sz="1050" dirty="0">
              <a:solidFill>
                <a:schemeClr val="tx2"/>
              </a:solidFill>
            </a:endParaRPr>
          </a:p>
        </p:txBody>
      </p:sp>
      <p:sp>
        <p:nvSpPr>
          <p:cNvPr id="13" name="TextBox 12">
            <a:extLst>
              <a:ext uri="{FF2B5EF4-FFF2-40B4-BE49-F238E27FC236}">
                <a16:creationId xmlns:a16="http://schemas.microsoft.com/office/drawing/2014/main" id="{FE7A4DFA-158D-4DE3-886C-482EB7DFCC6F}"/>
              </a:ext>
            </a:extLst>
          </p:cNvPr>
          <p:cNvSpPr txBox="1"/>
          <p:nvPr/>
        </p:nvSpPr>
        <p:spPr>
          <a:xfrm>
            <a:off x="8974264" y="1399675"/>
            <a:ext cx="2800045" cy="954107"/>
          </a:xfrm>
          <a:prstGeom prst="rect">
            <a:avLst/>
          </a:prstGeom>
          <a:noFill/>
        </p:spPr>
        <p:txBody>
          <a:bodyPr wrap="square" rtlCol="0">
            <a:spAutoFit/>
          </a:bodyPr>
          <a:lstStyle/>
          <a:p>
            <a:r>
              <a:rPr lang="en-US" sz="1600" b="1" dirty="0">
                <a:solidFill>
                  <a:schemeClr val="tx2"/>
                </a:solidFill>
              </a:rPr>
              <a:t>Improved display of various flight combinations </a:t>
            </a:r>
          </a:p>
          <a:p>
            <a:r>
              <a:rPr lang="en-US" sz="1200" dirty="0">
                <a:solidFill>
                  <a:schemeClr val="tx2"/>
                </a:solidFill>
              </a:rPr>
              <a:t>For each departure flight you can easily view all the possible return options</a:t>
            </a:r>
          </a:p>
        </p:txBody>
      </p:sp>
      <p:cxnSp>
        <p:nvCxnSpPr>
          <p:cNvPr id="14" name="Straight Connector 13">
            <a:extLst>
              <a:ext uri="{FF2B5EF4-FFF2-40B4-BE49-F238E27FC236}">
                <a16:creationId xmlns:a16="http://schemas.microsoft.com/office/drawing/2014/main" id="{238F670C-5933-439A-8FEC-964EA57C70A1}"/>
              </a:ext>
            </a:extLst>
          </p:cNvPr>
          <p:cNvCxnSpPr>
            <a:cxnSpLocks/>
          </p:cNvCxnSpPr>
          <p:nvPr/>
        </p:nvCxnSpPr>
        <p:spPr>
          <a:xfrm>
            <a:off x="8961181" y="1415658"/>
            <a:ext cx="0" cy="860585"/>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15" name="Line Callout 2 (Accent Bar) 13">
            <a:extLst>
              <a:ext uri="{FF2B5EF4-FFF2-40B4-BE49-F238E27FC236}">
                <a16:creationId xmlns:a16="http://schemas.microsoft.com/office/drawing/2014/main" id="{B5BEB1EA-F6C7-4E6A-A453-2D17AAF6AAD3}"/>
              </a:ext>
            </a:extLst>
          </p:cNvPr>
          <p:cNvSpPr/>
          <p:nvPr/>
        </p:nvSpPr>
        <p:spPr>
          <a:xfrm>
            <a:off x="8955059" y="5478525"/>
            <a:ext cx="2743909" cy="864066"/>
          </a:xfrm>
          <a:prstGeom prst="accentCallout2">
            <a:avLst>
              <a:gd name="adj1" fmla="val 32363"/>
              <a:gd name="adj2" fmla="val -217"/>
              <a:gd name="adj3" fmla="val 34806"/>
              <a:gd name="adj4" fmla="val -55477"/>
              <a:gd name="adj5" fmla="val -9106"/>
              <a:gd name="adj6" fmla="val -232244"/>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Notifications</a:t>
            </a:r>
          </a:p>
          <a:p>
            <a:r>
              <a:rPr lang="en-US" sz="1200" dirty="0">
                <a:solidFill>
                  <a:schemeClr val="tx2"/>
                </a:solidFill>
              </a:rPr>
              <a:t>Orange icons to attract your attention</a:t>
            </a:r>
            <a:endParaRPr lang="en-US" sz="1050" dirty="0">
              <a:solidFill>
                <a:schemeClr val="tx2"/>
              </a:solidFill>
            </a:endParaRPr>
          </a:p>
        </p:txBody>
      </p:sp>
      <p:pic>
        <p:nvPicPr>
          <p:cNvPr id="4" name="Picture 3">
            <a:extLst>
              <a:ext uri="{FF2B5EF4-FFF2-40B4-BE49-F238E27FC236}">
                <a16:creationId xmlns:a16="http://schemas.microsoft.com/office/drawing/2014/main" id="{7A4F590F-23B4-4D6D-AF1B-5D43E8609E2A}"/>
              </a:ext>
            </a:extLst>
          </p:cNvPr>
          <p:cNvPicPr>
            <a:picLocks noChangeAspect="1"/>
          </p:cNvPicPr>
          <p:nvPr/>
        </p:nvPicPr>
        <p:blipFill rotWithShape="1">
          <a:blip r:embed="rId4"/>
          <a:srcRect t="14852" b="1"/>
          <a:stretch/>
        </p:blipFill>
        <p:spPr>
          <a:xfrm>
            <a:off x="796930" y="5663608"/>
            <a:ext cx="740323" cy="246949"/>
          </a:xfrm>
          <a:prstGeom prst="rect">
            <a:avLst/>
          </a:prstGeom>
          <a:ln w="15875">
            <a:solidFill>
              <a:schemeClr val="tx2"/>
            </a:solidFill>
          </a:ln>
        </p:spPr>
      </p:pic>
      <p:pic>
        <p:nvPicPr>
          <p:cNvPr id="6" name="Picture 5">
            <a:extLst>
              <a:ext uri="{FF2B5EF4-FFF2-40B4-BE49-F238E27FC236}">
                <a16:creationId xmlns:a16="http://schemas.microsoft.com/office/drawing/2014/main" id="{5E51FEF1-7234-484F-8F19-79A225200AA8}"/>
              </a:ext>
            </a:extLst>
          </p:cNvPr>
          <p:cNvPicPr>
            <a:picLocks noChangeAspect="1"/>
          </p:cNvPicPr>
          <p:nvPr/>
        </p:nvPicPr>
        <p:blipFill rotWithShape="1">
          <a:blip r:embed="rId5"/>
          <a:srcRect l="228" t="10201" r="-936" b="18552"/>
          <a:stretch/>
        </p:blipFill>
        <p:spPr>
          <a:xfrm>
            <a:off x="2378765" y="5227983"/>
            <a:ext cx="231913" cy="198782"/>
          </a:xfrm>
          <a:prstGeom prst="rect">
            <a:avLst/>
          </a:prstGeom>
          <a:ln w="15875">
            <a:solidFill>
              <a:schemeClr val="tx2"/>
            </a:solidFill>
          </a:ln>
        </p:spPr>
      </p:pic>
      <p:pic>
        <p:nvPicPr>
          <p:cNvPr id="18" name="Content Placeholder 17" descr="HRG_LOGO-CMYK PGF.png">
            <a:extLst>
              <a:ext uri="{FF2B5EF4-FFF2-40B4-BE49-F238E27FC236}">
                <a16:creationId xmlns:a16="http://schemas.microsoft.com/office/drawing/2014/main" id="{62C79D2A-3E84-412B-9D6D-33F1C4AAC908}"/>
              </a:ext>
            </a:extLst>
          </p:cNvPr>
          <p:cNvPicPr>
            <a:picLocks noChangeAspect="1"/>
          </p:cNvPicPr>
          <p:nvPr/>
        </p:nvPicPr>
        <p:blipFill>
          <a:blip r:embed="rId6" cstate="screen"/>
          <a:stretch>
            <a:fillRect/>
          </a:stretch>
        </p:blipFill>
        <p:spPr>
          <a:xfrm>
            <a:off x="1187353" y="6340607"/>
            <a:ext cx="1038765" cy="369941"/>
          </a:xfrm>
          <a:prstGeom prst="rect">
            <a:avLst/>
          </a:prstGeom>
        </p:spPr>
      </p:pic>
      <p:pic>
        <p:nvPicPr>
          <p:cNvPr id="19" name="Picture 18">
            <a:extLst>
              <a:ext uri="{FF2B5EF4-FFF2-40B4-BE49-F238E27FC236}">
                <a16:creationId xmlns:a16="http://schemas.microsoft.com/office/drawing/2014/main" id="{0B25880A-15AB-401E-9205-45F87B5641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229730"/>
            <a:ext cx="1187353" cy="579763"/>
          </a:xfrm>
          <a:prstGeom prst="rect">
            <a:avLst/>
          </a:prstGeom>
        </p:spPr>
      </p:pic>
    </p:spTree>
    <p:extLst>
      <p:ext uri="{BB962C8B-B14F-4D97-AF65-F5344CB8AC3E}">
        <p14:creationId xmlns:p14="http://schemas.microsoft.com/office/powerpoint/2010/main" val="3707554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A24646-89CC-40A6-ABF3-216E1B714619}"/>
              </a:ext>
            </a:extLst>
          </p:cNvPr>
          <p:cNvPicPr>
            <a:picLocks noChangeAspect="1"/>
          </p:cNvPicPr>
          <p:nvPr/>
        </p:nvPicPr>
        <p:blipFill>
          <a:blip r:embed="rId3"/>
          <a:stretch>
            <a:fillRect/>
          </a:stretch>
        </p:blipFill>
        <p:spPr>
          <a:xfrm>
            <a:off x="3649211" y="4183387"/>
            <a:ext cx="7967211" cy="2632807"/>
          </a:xfrm>
          <a:prstGeom prst="rect">
            <a:avLst/>
          </a:prstGeom>
        </p:spPr>
      </p:pic>
      <p:pic>
        <p:nvPicPr>
          <p:cNvPr id="3" name="Picture 2">
            <a:extLst>
              <a:ext uri="{FF2B5EF4-FFF2-40B4-BE49-F238E27FC236}">
                <a16:creationId xmlns:a16="http://schemas.microsoft.com/office/drawing/2014/main" id="{EA2006D2-E7C0-45F7-99AC-8C35541526A6}"/>
              </a:ext>
            </a:extLst>
          </p:cNvPr>
          <p:cNvPicPr>
            <a:picLocks noChangeAspect="1"/>
          </p:cNvPicPr>
          <p:nvPr/>
        </p:nvPicPr>
        <p:blipFill>
          <a:blip r:embed="rId4"/>
          <a:stretch>
            <a:fillRect/>
          </a:stretch>
        </p:blipFill>
        <p:spPr>
          <a:xfrm>
            <a:off x="3649210" y="1814235"/>
            <a:ext cx="7967211" cy="2397048"/>
          </a:xfrm>
          <a:prstGeom prst="rect">
            <a:avLst/>
          </a:prstGeom>
        </p:spPr>
      </p:pic>
      <p:sp>
        <p:nvSpPr>
          <p:cNvPr id="10" name="Marcador de número de diapositiva 9"/>
          <p:cNvSpPr>
            <a:spLocks noGrp="1"/>
          </p:cNvSpPr>
          <p:nvPr>
            <p:ph type="sldNum" sz="quarter" idx="4"/>
          </p:nvPr>
        </p:nvSpPr>
        <p:spPr>
          <a:xfrm>
            <a:off x="11776959" y="6594043"/>
            <a:ext cx="248264" cy="123111"/>
          </a:xfrm>
        </p:spPr>
        <p:txBody>
          <a:bodyPr/>
          <a:lstStyle/>
          <a:p>
            <a:fld id="{E57627FB-D816-4EA7-98E3-793F2D9BC93A}" type="slidenum">
              <a:rPr lang="en-GB" smtClean="0"/>
              <a:pPr/>
              <a:t>11</a:t>
            </a:fld>
            <a:endParaRPr lang="en-GB"/>
          </a:p>
        </p:txBody>
      </p:sp>
      <p:sp>
        <p:nvSpPr>
          <p:cNvPr id="9" name="Marcador de pie de página 8"/>
          <p:cNvSpPr>
            <a:spLocks noGrp="1"/>
          </p:cNvSpPr>
          <p:nvPr>
            <p:ph type="ftr" sz="quarter" idx="3"/>
          </p:nvPr>
        </p:nvSpPr>
        <p:spPr/>
        <p:txBody>
          <a:bodyPr/>
          <a:lstStyle/>
          <a:p>
            <a:r>
              <a:rPr lang="en-GB" dirty="0"/>
              <a:t>© Amadeus IT Group and its affiliates and subsidiaries</a:t>
            </a:r>
          </a:p>
        </p:txBody>
      </p:sp>
      <p:sp>
        <p:nvSpPr>
          <p:cNvPr id="2" name="Title 1"/>
          <p:cNvSpPr>
            <a:spLocks noGrp="1"/>
          </p:cNvSpPr>
          <p:nvPr>
            <p:ph type="title"/>
          </p:nvPr>
        </p:nvSpPr>
        <p:spPr/>
        <p:txBody>
          <a:bodyPr/>
          <a:lstStyle/>
          <a:p>
            <a:r>
              <a:rPr lang="en-IE" dirty="0"/>
              <a:t>Availability</a:t>
            </a:r>
            <a:r>
              <a:rPr lang="en-GB" dirty="0"/>
              <a:t> page</a:t>
            </a:r>
          </a:p>
        </p:txBody>
      </p:sp>
      <p:sp>
        <p:nvSpPr>
          <p:cNvPr id="11" name="Text Placeholder 2">
            <a:extLst>
              <a:ext uri="{FF2B5EF4-FFF2-40B4-BE49-F238E27FC236}">
                <a16:creationId xmlns:a16="http://schemas.microsoft.com/office/drawing/2014/main" id="{AA9A32EA-61FF-46BA-9F74-96FA6C7269F1}"/>
              </a:ext>
            </a:extLst>
          </p:cNvPr>
          <p:cNvSpPr txBox="1">
            <a:spLocks/>
          </p:cNvSpPr>
          <p:nvPr/>
        </p:nvSpPr>
        <p:spPr>
          <a:xfrm>
            <a:off x="268224" y="779412"/>
            <a:ext cx="11228613" cy="468000"/>
          </a:xfrm>
          <a:prstGeom prst="rect">
            <a:avLst/>
          </a:prstGeom>
        </p:spPr>
        <p:txBody>
          <a:bodyPr>
            <a:noAutofit/>
          </a:bodyPr>
          <a:lstStyle>
            <a:lvl1pPr marL="0" indent="0" algn="l" defTabSz="914400" rtl="0" eaLnBrk="1" latinLnBrk="0" hangingPunct="1">
              <a:lnSpc>
                <a:spcPct val="100000"/>
              </a:lnSpc>
              <a:spcBef>
                <a:spcPts val="1000"/>
              </a:spcBef>
              <a:buClr>
                <a:schemeClr val="accent2"/>
              </a:buClr>
              <a:buSzPct val="80000"/>
              <a:buFont typeface="Calibri" panose="020F0502020204030204" pitchFamily="34" charset="0"/>
              <a:buNone/>
              <a:defRPr sz="2400" kern="1200">
                <a:solidFill>
                  <a:schemeClr val="accent2"/>
                </a:solidFill>
                <a:latin typeface="+mj-lt"/>
                <a:ea typeface="+mn-ea"/>
                <a:cs typeface="+mn-cs"/>
              </a:defRPr>
            </a:lvl1pPr>
            <a:lvl2pPr marL="342875"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accent2"/>
                </a:solidFill>
                <a:latin typeface="+mj-lt"/>
                <a:ea typeface="+mn-ea"/>
                <a:cs typeface="+mn-cs"/>
              </a:defRPr>
            </a:lvl2pPr>
            <a:lvl3pPr marL="685749" indent="0" algn="l" defTabSz="914400" rtl="0" eaLnBrk="1" latinLnBrk="0" hangingPunct="1">
              <a:lnSpc>
                <a:spcPct val="90000"/>
              </a:lnSpc>
              <a:spcBef>
                <a:spcPts val="500"/>
              </a:spcBef>
              <a:buClr>
                <a:schemeClr val="accent2"/>
              </a:buClr>
              <a:buFont typeface="Arial" panose="020B0604020202020204" pitchFamily="34" charset="0"/>
              <a:buNone/>
              <a:defRPr sz="1050" kern="1200">
                <a:solidFill>
                  <a:schemeClr val="accent2"/>
                </a:solidFill>
                <a:latin typeface="+mj-lt"/>
                <a:ea typeface="+mn-ea"/>
                <a:cs typeface="+mn-cs"/>
              </a:defRPr>
            </a:lvl3pPr>
            <a:lvl4pPr marL="1028624" indent="0" algn="l" defTabSz="914400" rtl="0" eaLnBrk="1" latinLnBrk="0" hangingPunct="1">
              <a:lnSpc>
                <a:spcPct val="90000"/>
              </a:lnSpc>
              <a:spcBef>
                <a:spcPts val="500"/>
              </a:spcBef>
              <a:buClr>
                <a:schemeClr val="accent2"/>
              </a:buClr>
              <a:buFont typeface="Arial" panose="020B0604020202020204" pitchFamily="34" charset="0"/>
              <a:buNone/>
              <a:defRPr sz="900" kern="1200">
                <a:solidFill>
                  <a:schemeClr val="accent2"/>
                </a:solidFill>
                <a:latin typeface="+mj-lt"/>
                <a:ea typeface="+mn-ea"/>
                <a:cs typeface="+mn-cs"/>
              </a:defRPr>
            </a:lvl4pPr>
            <a:lvl5pPr marL="1371498" indent="0" algn="l" defTabSz="914400" rtl="0" eaLnBrk="1" latinLnBrk="0" hangingPunct="1">
              <a:lnSpc>
                <a:spcPct val="90000"/>
              </a:lnSpc>
              <a:spcBef>
                <a:spcPts val="500"/>
              </a:spcBef>
              <a:buClr>
                <a:schemeClr val="accent2"/>
              </a:buClr>
              <a:buFont typeface="Arial" panose="020B0604020202020204" pitchFamily="34" charset="0"/>
              <a:buNone/>
              <a:defRPr sz="900" kern="1200">
                <a:solidFill>
                  <a:schemeClr val="accent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Every detail clearly laid out to make it easier for you to compare</a:t>
            </a:r>
          </a:p>
        </p:txBody>
      </p:sp>
      <p:sp>
        <p:nvSpPr>
          <p:cNvPr id="12" name="Line Callout 2 (Accent Bar) 13">
            <a:extLst>
              <a:ext uri="{FF2B5EF4-FFF2-40B4-BE49-F238E27FC236}">
                <a16:creationId xmlns:a16="http://schemas.microsoft.com/office/drawing/2014/main" id="{ABFEA93C-FBA0-4F28-8D4F-E9B97336353F}"/>
              </a:ext>
            </a:extLst>
          </p:cNvPr>
          <p:cNvSpPr/>
          <p:nvPr/>
        </p:nvSpPr>
        <p:spPr>
          <a:xfrm flipH="1">
            <a:off x="268221" y="3387384"/>
            <a:ext cx="2591934" cy="864066"/>
          </a:xfrm>
          <a:prstGeom prst="accentCallout2">
            <a:avLst>
              <a:gd name="adj1" fmla="val 32363"/>
              <a:gd name="adj2" fmla="val -217"/>
              <a:gd name="adj3" fmla="val -68915"/>
              <a:gd name="adj4" fmla="val -20695"/>
              <a:gd name="adj5" fmla="val -68269"/>
              <a:gd name="adj6" fmla="val -249381"/>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Policy indicator</a:t>
            </a:r>
          </a:p>
          <a:p>
            <a:r>
              <a:rPr lang="en-US" sz="1200" dirty="0">
                <a:solidFill>
                  <a:schemeClr val="tx2"/>
                </a:solidFill>
              </a:rPr>
              <a:t>Red and green policy indicators in the expanded view show if the class is within policy</a:t>
            </a:r>
          </a:p>
        </p:txBody>
      </p:sp>
      <p:sp>
        <p:nvSpPr>
          <p:cNvPr id="16" name="Line Callout 2 (Accent Bar) 13">
            <a:extLst>
              <a:ext uri="{FF2B5EF4-FFF2-40B4-BE49-F238E27FC236}">
                <a16:creationId xmlns:a16="http://schemas.microsoft.com/office/drawing/2014/main" id="{C43F2A14-AF57-4BC1-87BD-32753F1C768F}"/>
              </a:ext>
            </a:extLst>
          </p:cNvPr>
          <p:cNvSpPr/>
          <p:nvPr/>
        </p:nvSpPr>
        <p:spPr>
          <a:xfrm flipH="1">
            <a:off x="268218" y="4470169"/>
            <a:ext cx="2591933" cy="864066"/>
          </a:xfrm>
          <a:prstGeom prst="accentCallout2">
            <a:avLst>
              <a:gd name="adj1" fmla="val 32363"/>
              <a:gd name="adj2" fmla="val -217"/>
              <a:gd name="adj3" fmla="val 40169"/>
              <a:gd name="adj4" fmla="val -22968"/>
              <a:gd name="adj5" fmla="val 57321"/>
              <a:gd name="adj6" fmla="val -93402"/>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Travel time information</a:t>
            </a:r>
          </a:p>
          <a:p>
            <a:r>
              <a:rPr lang="en-US" sz="1200" dirty="0">
                <a:solidFill>
                  <a:schemeClr val="tx2"/>
                </a:solidFill>
              </a:rPr>
              <a:t>As before you can still see the total travel time and the duration of each flight. Now you can see the connection time too!</a:t>
            </a:r>
            <a:endParaRPr lang="en-US" sz="1050" dirty="0">
              <a:solidFill>
                <a:schemeClr val="tx2"/>
              </a:solidFill>
            </a:endParaRPr>
          </a:p>
        </p:txBody>
      </p:sp>
      <p:sp>
        <p:nvSpPr>
          <p:cNvPr id="17" name="Line Callout 2 (Accent Bar) 13">
            <a:extLst>
              <a:ext uri="{FF2B5EF4-FFF2-40B4-BE49-F238E27FC236}">
                <a16:creationId xmlns:a16="http://schemas.microsoft.com/office/drawing/2014/main" id="{A04BCEA8-3714-45E7-A309-26831A54F9CC}"/>
              </a:ext>
            </a:extLst>
          </p:cNvPr>
          <p:cNvSpPr/>
          <p:nvPr/>
        </p:nvSpPr>
        <p:spPr>
          <a:xfrm flipH="1">
            <a:off x="268219" y="5552956"/>
            <a:ext cx="2591932" cy="864066"/>
          </a:xfrm>
          <a:prstGeom prst="accentCallout2">
            <a:avLst>
              <a:gd name="adj1" fmla="val 32363"/>
              <a:gd name="adj2" fmla="val -217"/>
              <a:gd name="adj3" fmla="val 99345"/>
              <a:gd name="adj4" fmla="val -17708"/>
              <a:gd name="adj5" fmla="val 99338"/>
              <a:gd name="adj6" fmla="val -105290"/>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Notifications</a:t>
            </a:r>
          </a:p>
          <a:p>
            <a:r>
              <a:rPr lang="en-US" sz="1200" dirty="0">
                <a:solidFill>
                  <a:schemeClr val="tx2"/>
                </a:solidFill>
              </a:rPr>
              <a:t>An orange text </a:t>
            </a:r>
            <a:r>
              <a:rPr lang="en-US" sz="1200" dirty="0">
                <a:solidFill>
                  <a:schemeClr val="tx1"/>
                </a:solidFill>
              </a:rPr>
              <a:t>is displayed to attract your attention to certain details</a:t>
            </a:r>
            <a:endParaRPr lang="en-US" sz="1050" dirty="0">
              <a:solidFill>
                <a:schemeClr val="tx2"/>
              </a:solidFill>
            </a:endParaRPr>
          </a:p>
        </p:txBody>
      </p:sp>
      <p:pic>
        <p:nvPicPr>
          <p:cNvPr id="4" name="Picture 3">
            <a:extLst>
              <a:ext uri="{FF2B5EF4-FFF2-40B4-BE49-F238E27FC236}">
                <a16:creationId xmlns:a16="http://schemas.microsoft.com/office/drawing/2014/main" id="{55E8C9D5-1A51-4638-8434-52A71B087890}"/>
              </a:ext>
            </a:extLst>
          </p:cNvPr>
          <p:cNvPicPr>
            <a:picLocks noChangeAspect="1"/>
          </p:cNvPicPr>
          <p:nvPr/>
        </p:nvPicPr>
        <p:blipFill>
          <a:blip r:embed="rId5"/>
          <a:stretch>
            <a:fillRect/>
          </a:stretch>
        </p:blipFill>
        <p:spPr>
          <a:xfrm>
            <a:off x="3649211" y="1268678"/>
            <a:ext cx="7967210" cy="518733"/>
          </a:xfrm>
          <a:prstGeom prst="rect">
            <a:avLst/>
          </a:prstGeom>
        </p:spPr>
      </p:pic>
      <p:sp>
        <p:nvSpPr>
          <p:cNvPr id="19" name="Line Callout 2 (Accent Bar) 13">
            <a:extLst>
              <a:ext uri="{FF2B5EF4-FFF2-40B4-BE49-F238E27FC236}">
                <a16:creationId xmlns:a16="http://schemas.microsoft.com/office/drawing/2014/main" id="{C4D93F55-98F5-4025-8AE9-285FBCFE3863}"/>
              </a:ext>
            </a:extLst>
          </p:cNvPr>
          <p:cNvSpPr/>
          <p:nvPr/>
        </p:nvSpPr>
        <p:spPr>
          <a:xfrm flipH="1">
            <a:off x="268223" y="1221814"/>
            <a:ext cx="2591935" cy="864066"/>
          </a:xfrm>
          <a:prstGeom prst="accentCallout2">
            <a:avLst>
              <a:gd name="adj1" fmla="val 32363"/>
              <a:gd name="adj2" fmla="val -217"/>
              <a:gd name="adj3" fmla="val 5327"/>
              <a:gd name="adj4" fmla="val -22139"/>
              <a:gd name="adj5" fmla="val 18572"/>
              <a:gd name="adj6" fmla="val -137560"/>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Clear structure</a:t>
            </a:r>
          </a:p>
          <a:p>
            <a:r>
              <a:rPr lang="en-US" sz="1200" dirty="0">
                <a:solidFill>
                  <a:schemeClr val="tx2"/>
                </a:solidFill>
              </a:rPr>
              <a:t>The key information is presented in the collapsed view</a:t>
            </a:r>
          </a:p>
        </p:txBody>
      </p:sp>
      <p:sp>
        <p:nvSpPr>
          <p:cNvPr id="20" name="Line Callout 2 (Accent Bar) 13">
            <a:extLst>
              <a:ext uri="{FF2B5EF4-FFF2-40B4-BE49-F238E27FC236}">
                <a16:creationId xmlns:a16="http://schemas.microsoft.com/office/drawing/2014/main" id="{2784C424-45A2-44DF-A5ED-01E2787E4770}"/>
              </a:ext>
            </a:extLst>
          </p:cNvPr>
          <p:cNvSpPr/>
          <p:nvPr/>
        </p:nvSpPr>
        <p:spPr>
          <a:xfrm flipH="1">
            <a:off x="268221" y="2304599"/>
            <a:ext cx="2591934" cy="864066"/>
          </a:xfrm>
          <a:prstGeom prst="accentCallout2">
            <a:avLst>
              <a:gd name="adj1" fmla="val 32363"/>
              <a:gd name="adj2" fmla="val -217"/>
              <a:gd name="adj3" fmla="val -34460"/>
              <a:gd name="adj4" fmla="val -19602"/>
              <a:gd name="adj5" fmla="val -73817"/>
              <a:gd name="adj6" fmla="val -30358"/>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More information</a:t>
            </a:r>
          </a:p>
          <a:p>
            <a:r>
              <a:rPr lang="en-US" sz="1200" dirty="0">
                <a:solidFill>
                  <a:schemeClr val="tx2"/>
                </a:solidFill>
              </a:rPr>
              <a:t>Expand it to get more information on any departure or return flight</a:t>
            </a:r>
          </a:p>
        </p:txBody>
      </p:sp>
      <p:pic>
        <p:nvPicPr>
          <p:cNvPr id="7" name="Picture 6">
            <a:extLst>
              <a:ext uri="{FF2B5EF4-FFF2-40B4-BE49-F238E27FC236}">
                <a16:creationId xmlns:a16="http://schemas.microsoft.com/office/drawing/2014/main" id="{AC7672B9-1034-4AE8-A41E-1FC05F75E697}"/>
              </a:ext>
            </a:extLst>
          </p:cNvPr>
          <p:cNvPicPr>
            <a:picLocks noChangeAspect="1"/>
          </p:cNvPicPr>
          <p:nvPr/>
        </p:nvPicPr>
        <p:blipFill>
          <a:blip r:embed="rId6"/>
          <a:stretch>
            <a:fillRect/>
          </a:stretch>
        </p:blipFill>
        <p:spPr>
          <a:xfrm>
            <a:off x="3675715" y="1372741"/>
            <a:ext cx="274605" cy="288000"/>
          </a:xfrm>
          <a:prstGeom prst="rect">
            <a:avLst/>
          </a:prstGeom>
          <a:ln w="15875">
            <a:solidFill>
              <a:schemeClr val="tx2"/>
            </a:solidFill>
          </a:ln>
        </p:spPr>
      </p:pic>
      <p:pic>
        <p:nvPicPr>
          <p:cNvPr id="15" name="Content Placeholder 17" descr="HRG_LOGO-CMYK PGF.png">
            <a:extLst>
              <a:ext uri="{FF2B5EF4-FFF2-40B4-BE49-F238E27FC236}">
                <a16:creationId xmlns:a16="http://schemas.microsoft.com/office/drawing/2014/main" id="{466FAE18-3C32-4372-9676-4D13A6DF1FCB}"/>
              </a:ext>
            </a:extLst>
          </p:cNvPr>
          <p:cNvPicPr>
            <a:picLocks noChangeAspect="1"/>
          </p:cNvPicPr>
          <p:nvPr/>
        </p:nvPicPr>
        <p:blipFill>
          <a:blip r:embed="rId7" cstate="screen"/>
          <a:stretch>
            <a:fillRect/>
          </a:stretch>
        </p:blipFill>
        <p:spPr>
          <a:xfrm>
            <a:off x="11021731" y="575098"/>
            <a:ext cx="1038765" cy="369941"/>
          </a:xfrm>
          <a:prstGeom prst="rect">
            <a:avLst/>
          </a:prstGeom>
        </p:spPr>
      </p:pic>
      <p:pic>
        <p:nvPicPr>
          <p:cNvPr id="18" name="Picture 17">
            <a:extLst>
              <a:ext uri="{FF2B5EF4-FFF2-40B4-BE49-F238E27FC236}">
                <a16:creationId xmlns:a16="http://schemas.microsoft.com/office/drawing/2014/main" id="{C83DED50-161A-47BE-88A7-DE299EE185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34378" y="464221"/>
            <a:ext cx="1187353" cy="579763"/>
          </a:xfrm>
          <a:prstGeom prst="rect">
            <a:avLst/>
          </a:prstGeom>
        </p:spPr>
      </p:pic>
    </p:spTree>
    <p:extLst>
      <p:ext uri="{BB962C8B-B14F-4D97-AF65-F5344CB8AC3E}">
        <p14:creationId xmlns:p14="http://schemas.microsoft.com/office/powerpoint/2010/main" val="166890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7EEB83-2102-4902-85DD-F4AC9295134E}"/>
              </a:ext>
            </a:extLst>
          </p:cNvPr>
          <p:cNvPicPr>
            <a:picLocks noChangeAspect="1"/>
          </p:cNvPicPr>
          <p:nvPr/>
        </p:nvPicPr>
        <p:blipFill>
          <a:blip r:embed="rId3"/>
          <a:stretch>
            <a:fillRect/>
          </a:stretch>
        </p:blipFill>
        <p:spPr>
          <a:xfrm>
            <a:off x="470160" y="1571913"/>
            <a:ext cx="8175100" cy="4863667"/>
          </a:xfrm>
          <a:prstGeom prst="rect">
            <a:avLst/>
          </a:prstGeom>
        </p:spPr>
      </p:pic>
      <p:sp>
        <p:nvSpPr>
          <p:cNvPr id="10" name="Marcador de número de diapositiva 9"/>
          <p:cNvSpPr>
            <a:spLocks noGrp="1"/>
          </p:cNvSpPr>
          <p:nvPr>
            <p:ph type="sldNum" sz="quarter" idx="4"/>
          </p:nvPr>
        </p:nvSpPr>
        <p:spPr/>
        <p:txBody>
          <a:bodyPr/>
          <a:lstStyle/>
          <a:p>
            <a:fld id="{E57627FB-D816-4EA7-98E3-793F2D9BC93A}" type="slidenum">
              <a:rPr lang="en-GB" smtClean="0"/>
              <a:pPr/>
              <a:t>12</a:t>
            </a:fld>
            <a:endParaRPr lang="en-GB"/>
          </a:p>
        </p:txBody>
      </p:sp>
      <p:sp>
        <p:nvSpPr>
          <p:cNvPr id="9" name="Marcador de pie de página 8"/>
          <p:cNvSpPr>
            <a:spLocks noGrp="1"/>
          </p:cNvSpPr>
          <p:nvPr>
            <p:ph type="ftr" sz="quarter" idx="3"/>
          </p:nvPr>
        </p:nvSpPr>
        <p:spPr/>
        <p:txBody>
          <a:bodyPr/>
          <a:lstStyle/>
          <a:p>
            <a:r>
              <a:rPr lang="en-GB" dirty="0"/>
              <a:t>© Amadeus IT Group and its affiliates and subsidiaries</a:t>
            </a:r>
          </a:p>
        </p:txBody>
      </p:sp>
      <p:sp>
        <p:nvSpPr>
          <p:cNvPr id="2" name="Title 1"/>
          <p:cNvSpPr>
            <a:spLocks noGrp="1"/>
          </p:cNvSpPr>
          <p:nvPr>
            <p:ph type="title"/>
          </p:nvPr>
        </p:nvSpPr>
        <p:spPr/>
        <p:txBody>
          <a:bodyPr/>
          <a:lstStyle/>
          <a:p>
            <a:r>
              <a:rPr lang="en-IE" dirty="0"/>
              <a:t>Availability</a:t>
            </a:r>
            <a:r>
              <a:rPr lang="en-GB" dirty="0"/>
              <a:t> page</a:t>
            </a:r>
          </a:p>
        </p:txBody>
      </p:sp>
      <p:sp>
        <p:nvSpPr>
          <p:cNvPr id="11" name="Text Placeholder 2">
            <a:extLst>
              <a:ext uri="{FF2B5EF4-FFF2-40B4-BE49-F238E27FC236}">
                <a16:creationId xmlns:a16="http://schemas.microsoft.com/office/drawing/2014/main" id="{AA9A32EA-61FF-46BA-9F74-96FA6C7269F1}"/>
              </a:ext>
            </a:extLst>
          </p:cNvPr>
          <p:cNvSpPr txBox="1">
            <a:spLocks/>
          </p:cNvSpPr>
          <p:nvPr/>
        </p:nvSpPr>
        <p:spPr>
          <a:xfrm>
            <a:off x="268224" y="779412"/>
            <a:ext cx="11228613" cy="468000"/>
          </a:xfrm>
          <a:prstGeom prst="rect">
            <a:avLst/>
          </a:prstGeom>
        </p:spPr>
        <p:txBody>
          <a:bodyPr>
            <a:noAutofit/>
          </a:bodyPr>
          <a:lstStyle>
            <a:lvl1pPr marL="0" indent="0" algn="l" defTabSz="914400" rtl="0" eaLnBrk="1" latinLnBrk="0" hangingPunct="1">
              <a:lnSpc>
                <a:spcPct val="100000"/>
              </a:lnSpc>
              <a:spcBef>
                <a:spcPts val="1000"/>
              </a:spcBef>
              <a:buClr>
                <a:schemeClr val="accent2"/>
              </a:buClr>
              <a:buSzPct val="80000"/>
              <a:buFont typeface="Calibri" panose="020F0502020204030204" pitchFamily="34" charset="0"/>
              <a:buNone/>
              <a:defRPr sz="2400" kern="1200">
                <a:solidFill>
                  <a:schemeClr val="accent2"/>
                </a:solidFill>
                <a:latin typeface="+mj-lt"/>
                <a:ea typeface="+mn-ea"/>
                <a:cs typeface="+mn-cs"/>
              </a:defRPr>
            </a:lvl1pPr>
            <a:lvl2pPr marL="342875"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accent2"/>
                </a:solidFill>
                <a:latin typeface="+mj-lt"/>
                <a:ea typeface="+mn-ea"/>
                <a:cs typeface="+mn-cs"/>
              </a:defRPr>
            </a:lvl2pPr>
            <a:lvl3pPr marL="685749" indent="0" algn="l" defTabSz="914400" rtl="0" eaLnBrk="1" latinLnBrk="0" hangingPunct="1">
              <a:lnSpc>
                <a:spcPct val="90000"/>
              </a:lnSpc>
              <a:spcBef>
                <a:spcPts val="500"/>
              </a:spcBef>
              <a:buClr>
                <a:schemeClr val="accent2"/>
              </a:buClr>
              <a:buFont typeface="Arial" panose="020B0604020202020204" pitchFamily="34" charset="0"/>
              <a:buNone/>
              <a:defRPr sz="1050" kern="1200">
                <a:solidFill>
                  <a:schemeClr val="accent2"/>
                </a:solidFill>
                <a:latin typeface="+mj-lt"/>
                <a:ea typeface="+mn-ea"/>
                <a:cs typeface="+mn-cs"/>
              </a:defRPr>
            </a:lvl3pPr>
            <a:lvl4pPr marL="1028624" indent="0" algn="l" defTabSz="914400" rtl="0" eaLnBrk="1" latinLnBrk="0" hangingPunct="1">
              <a:lnSpc>
                <a:spcPct val="90000"/>
              </a:lnSpc>
              <a:spcBef>
                <a:spcPts val="500"/>
              </a:spcBef>
              <a:buClr>
                <a:schemeClr val="accent2"/>
              </a:buClr>
              <a:buFont typeface="Arial" panose="020B0604020202020204" pitchFamily="34" charset="0"/>
              <a:buNone/>
              <a:defRPr sz="900" kern="1200">
                <a:solidFill>
                  <a:schemeClr val="accent2"/>
                </a:solidFill>
                <a:latin typeface="+mj-lt"/>
                <a:ea typeface="+mn-ea"/>
                <a:cs typeface="+mn-cs"/>
              </a:defRPr>
            </a:lvl4pPr>
            <a:lvl5pPr marL="1371498" indent="0" algn="l" defTabSz="914400" rtl="0" eaLnBrk="1" latinLnBrk="0" hangingPunct="1">
              <a:lnSpc>
                <a:spcPct val="90000"/>
              </a:lnSpc>
              <a:spcBef>
                <a:spcPts val="500"/>
              </a:spcBef>
              <a:buClr>
                <a:schemeClr val="accent2"/>
              </a:buClr>
              <a:buFont typeface="Arial" panose="020B0604020202020204" pitchFamily="34" charset="0"/>
              <a:buNone/>
              <a:defRPr sz="900" kern="1200">
                <a:solidFill>
                  <a:schemeClr val="accent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Extra criteria that you can sort and filter however you like</a:t>
            </a:r>
          </a:p>
        </p:txBody>
      </p:sp>
      <p:cxnSp>
        <p:nvCxnSpPr>
          <p:cNvPr id="15" name="Straight Connector 14">
            <a:extLst>
              <a:ext uri="{FF2B5EF4-FFF2-40B4-BE49-F238E27FC236}">
                <a16:creationId xmlns:a16="http://schemas.microsoft.com/office/drawing/2014/main" id="{377246D6-CA54-4432-8DE4-E4ED18306094}"/>
              </a:ext>
            </a:extLst>
          </p:cNvPr>
          <p:cNvCxnSpPr>
            <a:cxnSpLocks/>
          </p:cNvCxnSpPr>
          <p:nvPr/>
        </p:nvCxnSpPr>
        <p:spPr>
          <a:xfrm>
            <a:off x="8961181" y="1362493"/>
            <a:ext cx="0" cy="860585"/>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327F015-1B74-477F-AD9A-E11E0955FC17}"/>
              </a:ext>
            </a:extLst>
          </p:cNvPr>
          <p:cNvPicPr>
            <a:picLocks noChangeAspect="1"/>
          </p:cNvPicPr>
          <p:nvPr/>
        </p:nvPicPr>
        <p:blipFill>
          <a:blip r:embed="rId4"/>
          <a:stretch>
            <a:fillRect/>
          </a:stretch>
        </p:blipFill>
        <p:spPr>
          <a:xfrm>
            <a:off x="470160" y="1574292"/>
            <a:ext cx="8175100" cy="3191383"/>
          </a:xfrm>
          <a:prstGeom prst="rect">
            <a:avLst/>
          </a:prstGeom>
        </p:spPr>
      </p:pic>
      <p:sp>
        <p:nvSpPr>
          <p:cNvPr id="16" name="Line Callout 2 (Accent Bar) 13">
            <a:extLst>
              <a:ext uri="{FF2B5EF4-FFF2-40B4-BE49-F238E27FC236}">
                <a16:creationId xmlns:a16="http://schemas.microsoft.com/office/drawing/2014/main" id="{C43F2A14-AF57-4BC1-87BD-32753F1C768F}"/>
              </a:ext>
            </a:extLst>
          </p:cNvPr>
          <p:cNvSpPr/>
          <p:nvPr/>
        </p:nvSpPr>
        <p:spPr>
          <a:xfrm>
            <a:off x="8955058" y="4124198"/>
            <a:ext cx="2538709" cy="864066"/>
          </a:xfrm>
          <a:prstGeom prst="accentCallout2">
            <a:avLst>
              <a:gd name="adj1" fmla="val 32363"/>
              <a:gd name="adj2" fmla="val -217"/>
              <a:gd name="adj3" fmla="val -4341"/>
              <a:gd name="adj4" fmla="val -28306"/>
              <a:gd name="adj5" fmla="val -53167"/>
              <a:gd name="adj6" fmla="val -208789"/>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Filter by airlines</a:t>
            </a:r>
          </a:p>
          <a:p>
            <a:r>
              <a:rPr lang="en-US" sz="1200" dirty="0">
                <a:solidFill>
                  <a:schemeClr val="tx2"/>
                </a:solidFill>
              </a:rPr>
              <a:t>Use the dropdown menu to filter by available airlines</a:t>
            </a:r>
            <a:endParaRPr lang="en-US" sz="1050" dirty="0">
              <a:solidFill>
                <a:schemeClr val="tx2"/>
              </a:solidFill>
            </a:endParaRPr>
          </a:p>
        </p:txBody>
      </p:sp>
      <p:sp>
        <p:nvSpPr>
          <p:cNvPr id="14" name="TextBox 13">
            <a:extLst>
              <a:ext uri="{FF2B5EF4-FFF2-40B4-BE49-F238E27FC236}">
                <a16:creationId xmlns:a16="http://schemas.microsoft.com/office/drawing/2014/main" id="{753F32A0-F98C-4968-A2F6-8F9FC27A91C7}"/>
              </a:ext>
            </a:extLst>
          </p:cNvPr>
          <p:cNvSpPr txBox="1"/>
          <p:nvPr/>
        </p:nvSpPr>
        <p:spPr>
          <a:xfrm>
            <a:off x="9018855" y="1399675"/>
            <a:ext cx="2474907" cy="707886"/>
          </a:xfrm>
          <a:prstGeom prst="rect">
            <a:avLst/>
          </a:prstGeom>
          <a:noFill/>
        </p:spPr>
        <p:txBody>
          <a:bodyPr wrap="square" rtlCol="0">
            <a:spAutoFit/>
          </a:bodyPr>
          <a:lstStyle/>
          <a:p>
            <a:r>
              <a:rPr lang="en-US" sz="1600" b="1" dirty="0">
                <a:solidFill>
                  <a:schemeClr val="tx2"/>
                </a:solidFill>
              </a:rPr>
              <a:t>Dynamic filter</a:t>
            </a:r>
          </a:p>
          <a:p>
            <a:r>
              <a:rPr lang="en-US" sz="1200" dirty="0">
                <a:solidFill>
                  <a:schemeClr val="tx2"/>
                </a:solidFill>
              </a:rPr>
              <a:t>Filter options will adapt depending on available flights</a:t>
            </a:r>
          </a:p>
        </p:txBody>
      </p:sp>
      <p:sp>
        <p:nvSpPr>
          <p:cNvPr id="17" name="Line Callout 2 (Accent Bar) 13">
            <a:extLst>
              <a:ext uri="{FF2B5EF4-FFF2-40B4-BE49-F238E27FC236}">
                <a16:creationId xmlns:a16="http://schemas.microsoft.com/office/drawing/2014/main" id="{A04BCEA8-3714-45E7-A309-26831A54F9CC}"/>
              </a:ext>
            </a:extLst>
          </p:cNvPr>
          <p:cNvSpPr/>
          <p:nvPr/>
        </p:nvSpPr>
        <p:spPr>
          <a:xfrm>
            <a:off x="8955058" y="5478525"/>
            <a:ext cx="2566379" cy="864066"/>
          </a:xfrm>
          <a:prstGeom prst="accentCallout2">
            <a:avLst>
              <a:gd name="adj1" fmla="val 32363"/>
              <a:gd name="adj2" fmla="val -217"/>
              <a:gd name="adj3" fmla="val -57789"/>
              <a:gd name="adj4" fmla="val -46160"/>
              <a:gd name="adj5" fmla="val -138318"/>
              <a:gd name="adj6" fmla="val -267807"/>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Clear layout</a:t>
            </a:r>
          </a:p>
          <a:p>
            <a:r>
              <a:rPr lang="en-US" sz="1200" dirty="0">
                <a:solidFill>
                  <a:schemeClr val="tx2"/>
                </a:solidFill>
              </a:rPr>
              <a:t>Click on radio buttons to filter out flights out-of-policy or not recommended</a:t>
            </a:r>
            <a:endParaRPr lang="en-US" sz="1050" dirty="0">
              <a:solidFill>
                <a:schemeClr val="tx2"/>
              </a:solidFill>
            </a:endParaRPr>
          </a:p>
        </p:txBody>
      </p:sp>
      <p:pic>
        <p:nvPicPr>
          <p:cNvPr id="4" name="Picture 3">
            <a:extLst>
              <a:ext uri="{FF2B5EF4-FFF2-40B4-BE49-F238E27FC236}">
                <a16:creationId xmlns:a16="http://schemas.microsoft.com/office/drawing/2014/main" id="{4D6EE709-122E-4994-844B-E4F9797300BB}"/>
              </a:ext>
            </a:extLst>
          </p:cNvPr>
          <p:cNvPicPr>
            <a:picLocks noChangeAspect="1"/>
          </p:cNvPicPr>
          <p:nvPr/>
        </p:nvPicPr>
        <p:blipFill>
          <a:blip r:embed="rId5"/>
          <a:stretch>
            <a:fillRect/>
          </a:stretch>
        </p:blipFill>
        <p:spPr>
          <a:xfrm>
            <a:off x="5241373" y="5490514"/>
            <a:ext cx="508551" cy="111141"/>
          </a:xfrm>
          <a:prstGeom prst="rect">
            <a:avLst/>
          </a:prstGeom>
        </p:spPr>
      </p:pic>
      <p:pic>
        <p:nvPicPr>
          <p:cNvPr id="18" name="Picture 17">
            <a:extLst>
              <a:ext uri="{FF2B5EF4-FFF2-40B4-BE49-F238E27FC236}">
                <a16:creationId xmlns:a16="http://schemas.microsoft.com/office/drawing/2014/main" id="{429A3113-46B2-4C44-92BC-4C76B5AFFBAE}"/>
              </a:ext>
            </a:extLst>
          </p:cNvPr>
          <p:cNvPicPr>
            <a:picLocks noChangeAspect="1"/>
          </p:cNvPicPr>
          <p:nvPr/>
        </p:nvPicPr>
        <p:blipFill>
          <a:blip r:embed="rId5"/>
          <a:stretch>
            <a:fillRect/>
          </a:stretch>
        </p:blipFill>
        <p:spPr>
          <a:xfrm>
            <a:off x="5241373" y="6122339"/>
            <a:ext cx="508551" cy="111141"/>
          </a:xfrm>
          <a:prstGeom prst="rect">
            <a:avLst/>
          </a:prstGeom>
        </p:spPr>
      </p:pic>
      <p:pic>
        <p:nvPicPr>
          <p:cNvPr id="5" name="Picture 4">
            <a:extLst>
              <a:ext uri="{FF2B5EF4-FFF2-40B4-BE49-F238E27FC236}">
                <a16:creationId xmlns:a16="http://schemas.microsoft.com/office/drawing/2014/main" id="{A0CAFDF9-705F-4F38-9447-BD415556A419}"/>
              </a:ext>
            </a:extLst>
          </p:cNvPr>
          <p:cNvPicPr>
            <a:picLocks noChangeAspect="1"/>
          </p:cNvPicPr>
          <p:nvPr/>
        </p:nvPicPr>
        <p:blipFill>
          <a:blip r:embed="rId6"/>
          <a:stretch>
            <a:fillRect/>
          </a:stretch>
        </p:blipFill>
        <p:spPr>
          <a:xfrm>
            <a:off x="440797" y="2378536"/>
            <a:ext cx="8268638" cy="372057"/>
          </a:xfrm>
          <a:prstGeom prst="rect">
            <a:avLst/>
          </a:prstGeom>
        </p:spPr>
      </p:pic>
      <p:pic>
        <p:nvPicPr>
          <p:cNvPr id="13" name="Picture 12">
            <a:extLst>
              <a:ext uri="{FF2B5EF4-FFF2-40B4-BE49-F238E27FC236}">
                <a16:creationId xmlns:a16="http://schemas.microsoft.com/office/drawing/2014/main" id="{67C00008-0A10-46BA-ADE1-ABF0E2F759AA}"/>
              </a:ext>
            </a:extLst>
          </p:cNvPr>
          <p:cNvPicPr>
            <a:picLocks noChangeAspect="1"/>
          </p:cNvPicPr>
          <p:nvPr/>
        </p:nvPicPr>
        <p:blipFill>
          <a:blip r:embed="rId7"/>
          <a:stretch>
            <a:fillRect/>
          </a:stretch>
        </p:blipFill>
        <p:spPr>
          <a:xfrm>
            <a:off x="443948" y="3885814"/>
            <a:ext cx="2835965" cy="385534"/>
          </a:xfrm>
          <a:prstGeom prst="rect">
            <a:avLst/>
          </a:prstGeom>
          <a:ln w="15875">
            <a:solidFill>
              <a:schemeClr val="tx1"/>
            </a:solidFill>
          </a:ln>
        </p:spPr>
      </p:pic>
      <p:sp>
        <p:nvSpPr>
          <p:cNvPr id="12" name="Line Callout 2 (Accent Bar) 13">
            <a:extLst>
              <a:ext uri="{FF2B5EF4-FFF2-40B4-BE49-F238E27FC236}">
                <a16:creationId xmlns:a16="http://schemas.microsoft.com/office/drawing/2014/main" id="{ABFEA93C-FBA0-4F28-8D4F-E9B97336353F}"/>
              </a:ext>
            </a:extLst>
          </p:cNvPr>
          <p:cNvSpPr/>
          <p:nvPr/>
        </p:nvSpPr>
        <p:spPr>
          <a:xfrm>
            <a:off x="8955058" y="2597821"/>
            <a:ext cx="2566379" cy="1036117"/>
          </a:xfrm>
          <a:prstGeom prst="accentCallout2">
            <a:avLst>
              <a:gd name="adj1" fmla="val 32363"/>
              <a:gd name="adj2" fmla="val -217"/>
              <a:gd name="adj3" fmla="val 16582"/>
              <a:gd name="adj4" fmla="val -53683"/>
              <a:gd name="adj5" fmla="val 7792"/>
              <a:gd name="adj6" fmla="val -82437"/>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Time range for departure and return flights</a:t>
            </a:r>
          </a:p>
          <a:p>
            <a:r>
              <a:rPr lang="en-US" sz="1200" dirty="0">
                <a:solidFill>
                  <a:schemeClr val="tx2"/>
                </a:solidFill>
              </a:rPr>
              <a:t>Drag green bar to select the time range you want</a:t>
            </a:r>
          </a:p>
        </p:txBody>
      </p:sp>
      <p:pic>
        <p:nvPicPr>
          <p:cNvPr id="19" name="Content Placeholder 17" descr="HRG_LOGO-CMYK PGF.png">
            <a:extLst>
              <a:ext uri="{FF2B5EF4-FFF2-40B4-BE49-F238E27FC236}">
                <a16:creationId xmlns:a16="http://schemas.microsoft.com/office/drawing/2014/main" id="{E1E8A56A-88DD-4491-AA0C-44759C799F98}"/>
              </a:ext>
            </a:extLst>
          </p:cNvPr>
          <p:cNvPicPr>
            <a:picLocks noChangeAspect="1"/>
          </p:cNvPicPr>
          <p:nvPr/>
        </p:nvPicPr>
        <p:blipFill>
          <a:blip r:embed="rId8" cstate="screen"/>
          <a:stretch>
            <a:fillRect/>
          </a:stretch>
        </p:blipFill>
        <p:spPr>
          <a:xfrm>
            <a:off x="11021731" y="575098"/>
            <a:ext cx="1038765" cy="369941"/>
          </a:xfrm>
          <a:prstGeom prst="rect">
            <a:avLst/>
          </a:prstGeom>
        </p:spPr>
      </p:pic>
      <p:pic>
        <p:nvPicPr>
          <p:cNvPr id="20" name="Picture 19">
            <a:extLst>
              <a:ext uri="{FF2B5EF4-FFF2-40B4-BE49-F238E27FC236}">
                <a16:creationId xmlns:a16="http://schemas.microsoft.com/office/drawing/2014/main" id="{92EB13DF-1FD9-4876-BDF2-670522DF290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34378" y="464221"/>
            <a:ext cx="1187353" cy="579763"/>
          </a:xfrm>
          <a:prstGeom prst="rect">
            <a:avLst/>
          </a:prstGeom>
        </p:spPr>
      </p:pic>
    </p:spTree>
    <p:extLst>
      <p:ext uri="{BB962C8B-B14F-4D97-AF65-F5344CB8AC3E}">
        <p14:creationId xmlns:p14="http://schemas.microsoft.com/office/powerpoint/2010/main" val="3255329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3"/>
          </p:nvPr>
        </p:nvSpPr>
        <p:spPr/>
        <p:txBody>
          <a:bodyPr/>
          <a:lstStyle/>
          <a:p>
            <a:r>
              <a:rPr lang="en-US" dirty="0"/>
              <a:t>© Amadeus IT Group and its affiliates and subsidiaries</a:t>
            </a:r>
          </a:p>
        </p:txBody>
      </p:sp>
      <p:pic>
        <p:nvPicPr>
          <p:cNvPr id="10" name="Picture Placeholder 9">
            <a:extLst>
              <a:ext uri="{FF2B5EF4-FFF2-40B4-BE49-F238E27FC236}">
                <a16:creationId xmlns:a16="http://schemas.microsoft.com/office/drawing/2014/main" id="{7F3FF71F-3B5D-4960-AF4E-A7A378F4666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9672" b="9672"/>
          <a:stretch>
            <a:fillRect/>
          </a:stretch>
        </p:blipFill>
        <p:spPr>
          <a:xfrm>
            <a:off x="-6348" y="1436912"/>
            <a:ext cx="12198351" cy="5421092"/>
          </a:xfrm>
        </p:spPr>
      </p:pic>
      <p:sp>
        <p:nvSpPr>
          <p:cNvPr id="11" name="Title 10">
            <a:extLst>
              <a:ext uri="{FF2B5EF4-FFF2-40B4-BE49-F238E27FC236}">
                <a16:creationId xmlns:a16="http://schemas.microsoft.com/office/drawing/2014/main" id="{57EC1888-EE3F-4915-AF57-8700218E3197}"/>
              </a:ext>
            </a:extLst>
          </p:cNvPr>
          <p:cNvSpPr>
            <a:spLocks noGrp="1"/>
          </p:cNvSpPr>
          <p:nvPr>
            <p:ph type="title"/>
          </p:nvPr>
        </p:nvSpPr>
        <p:spPr>
          <a:xfrm>
            <a:off x="576473" y="1776527"/>
            <a:ext cx="6956441" cy="1570522"/>
          </a:xfrm>
        </p:spPr>
        <p:txBody>
          <a:bodyPr/>
          <a:lstStyle/>
          <a:p>
            <a:r>
              <a:rPr lang="en-US" sz="4950" dirty="0">
                <a:solidFill>
                  <a:schemeClr val="tx1">
                    <a:lumMod val="60000"/>
                    <a:lumOff val="40000"/>
                  </a:schemeClr>
                </a:solidFill>
                <a:ea typeface="+mn-ea"/>
                <a:cs typeface="+mn-cs"/>
              </a:rPr>
              <a:t>Fare selection page</a:t>
            </a:r>
            <a:endParaRPr lang="en-US" dirty="0"/>
          </a:p>
        </p:txBody>
      </p:sp>
      <p:sp>
        <p:nvSpPr>
          <p:cNvPr id="5" name="Freeform 5">
            <a:extLst>
              <a:ext uri="{FF2B5EF4-FFF2-40B4-BE49-F238E27FC236}">
                <a16:creationId xmlns:a16="http://schemas.microsoft.com/office/drawing/2014/main" id="{45548A1D-B193-440E-BC3F-C971661B7956}"/>
              </a:ext>
            </a:extLst>
          </p:cNvPr>
          <p:cNvSpPr>
            <a:spLocks noEditPoints="1"/>
          </p:cNvSpPr>
          <p:nvPr/>
        </p:nvSpPr>
        <p:spPr bwMode="auto">
          <a:xfrm>
            <a:off x="10833517" y="6533899"/>
            <a:ext cx="742135" cy="102870"/>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s-ES"/>
          </a:p>
        </p:txBody>
      </p:sp>
      <p:pic>
        <p:nvPicPr>
          <p:cNvPr id="6" name="Picture 17">
            <a:extLst>
              <a:ext uri="{FF2B5EF4-FFF2-40B4-BE49-F238E27FC236}">
                <a16:creationId xmlns:a16="http://schemas.microsoft.com/office/drawing/2014/main" id="{4BEC3819-D372-4D85-8439-585866DF30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4585" y="6420431"/>
            <a:ext cx="686773" cy="286156"/>
          </a:xfrm>
          <a:prstGeom prst="rect">
            <a:avLst/>
          </a:prstGeom>
        </p:spPr>
      </p:pic>
      <p:cxnSp>
        <p:nvCxnSpPr>
          <p:cNvPr id="7" name="Conector recto 8">
            <a:extLst>
              <a:ext uri="{FF2B5EF4-FFF2-40B4-BE49-F238E27FC236}">
                <a16:creationId xmlns:a16="http://schemas.microsoft.com/office/drawing/2014/main" id="{6DC6B373-AFB3-424C-BDE9-1041A5B968F7}"/>
              </a:ext>
            </a:extLst>
          </p:cNvPr>
          <p:cNvCxnSpPr/>
          <p:nvPr/>
        </p:nvCxnSpPr>
        <p:spPr>
          <a:xfrm flipV="1">
            <a:off x="10690801" y="6521645"/>
            <a:ext cx="0" cy="120314"/>
          </a:xfrm>
          <a:prstGeom prst="line">
            <a:avLst/>
          </a:prstGeom>
          <a:ln w="9525" cmpd="sng">
            <a:solidFill>
              <a:srgbClr val="DDDDDD"/>
            </a:solidFill>
          </a:ln>
          <a:effectLst/>
        </p:spPr>
        <p:style>
          <a:lnRef idx="2">
            <a:schemeClr val="accent1"/>
          </a:lnRef>
          <a:fillRef idx="0">
            <a:schemeClr val="accent1"/>
          </a:fillRef>
          <a:effectRef idx="1">
            <a:schemeClr val="accent1"/>
          </a:effectRef>
          <a:fontRef idx="minor">
            <a:schemeClr val="tx1"/>
          </a:fontRef>
        </p:style>
      </p:cxnSp>
      <p:pic>
        <p:nvPicPr>
          <p:cNvPr id="8" name="Content Placeholder 17" descr="HRG_LOGO-CMYK PGF.png">
            <a:extLst>
              <a:ext uri="{FF2B5EF4-FFF2-40B4-BE49-F238E27FC236}">
                <a16:creationId xmlns:a16="http://schemas.microsoft.com/office/drawing/2014/main" id="{7563ACBE-7B89-4444-9802-2DB7614BE12F}"/>
              </a:ext>
            </a:extLst>
          </p:cNvPr>
          <p:cNvPicPr>
            <a:picLocks noChangeAspect="1"/>
          </p:cNvPicPr>
          <p:nvPr/>
        </p:nvPicPr>
        <p:blipFill>
          <a:blip r:embed="rId5" cstate="screen"/>
          <a:stretch>
            <a:fillRect/>
          </a:stretch>
        </p:blipFill>
        <p:spPr>
          <a:xfrm>
            <a:off x="1187353" y="6340607"/>
            <a:ext cx="1038765" cy="369941"/>
          </a:xfrm>
          <a:prstGeom prst="rect">
            <a:avLst/>
          </a:prstGeom>
        </p:spPr>
      </p:pic>
      <p:pic>
        <p:nvPicPr>
          <p:cNvPr id="9" name="Picture 8">
            <a:extLst>
              <a:ext uri="{FF2B5EF4-FFF2-40B4-BE49-F238E27FC236}">
                <a16:creationId xmlns:a16="http://schemas.microsoft.com/office/drawing/2014/main" id="{53677FBC-82CB-4281-AB24-01C5B7292B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29730"/>
            <a:ext cx="1187353" cy="579763"/>
          </a:xfrm>
          <a:prstGeom prst="rect">
            <a:avLst/>
          </a:prstGeom>
        </p:spPr>
      </p:pic>
    </p:spTree>
    <p:extLst>
      <p:ext uri="{BB962C8B-B14F-4D97-AF65-F5344CB8AC3E}">
        <p14:creationId xmlns:p14="http://schemas.microsoft.com/office/powerpoint/2010/main" val="3049017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39A79-3E77-45EF-83FE-AB1EFF50E296}"/>
              </a:ext>
            </a:extLst>
          </p:cNvPr>
          <p:cNvSpPr>
            <a:spLocks noGrp="1"/>
          </p:cNvSpPr>
          <p:nvPr>
            <p:ph type="title"/>
          </p:nvPr>
        </p:nvSpPr>
        <p:spPr/>
        <p:txBody>
          <a:bodyPr/>
          <a:lstStyle/>
          <a:p>
            <a:r>
              <a:rPr lang="en-US" dirty="0"/>
              <a:t>Major changes on the Fare selection page</a:t>
            </a:r>
            <a:endParaRPr lang="en-IE" dirty="0"/>
          </a:p>
        </p:txBody>
      </p:sp>
      <p:sp>
        <p:nvSpPr>
          <p:cNvPr id="4" name="Slide Number Placeholder 3">
            <a:extLst>
              <a:ext uri="{FF2B5EF4-FFF2-40B4-BE49-F238E27FC236}">
                <a16:creationId xmlns:a16="http://schemas.microsoft.com/office/drawing/2014/main" id="{1A7C9EAE-BA75-4E4C-BC7D-EA79EDD1DABA}"/>
              </a:ext>
            </a:extLst>
          </p:cNvPr>
          <p:cNvSpPr>
            <a:spLocks noGrp="1"/>
          </p:cNvSpPr>
          <p:nvPr>
            <p:ph type="sldNum" sz="quarter" idx="4"/>
          </p:nvPr>
        </p:nvSpPr>
        <p:spPr/>
        <p:txBody>
          <a:bodyPr/>
          <a:lstStyle/>
          <a:p>
            <a:fld id="{E57627FB-D816-4EA7-98E3-793F2D9BC93A}" type="slidenum">
              <a:rPr lang="en-GB" noProof="0" smtClean="0"/>
              <a:pPr/>
              <a:t>14</a:t>
            </a:fld>
            <a:endParaRPr lang="en-GB" noProof="0"/>
          </a:p>
        </p:txBody>
      </p:sp>
      <p:sp>
        <p:nvSpPr>
          <p:cNvPr id="5" name="Footer Placeholder 4">
            <a:extLst>
              <a:ext uri="{FF2B5EF4-FFF2-40B4-BE49-F238E27FC236}">
                <a16:creationId xmlns:a16="http://schemas.microsoft.com/office/drawing/2014/main" id="{D669A064-5333-4582-B58F-3CF5D287F76C}"/>
              </a:ext>
            </a:extLst>
          </p:cNvPr>
          <p:cNvSpPr>
            <a:spLocks noGrp="1"/>
          </p:cNvSpPr>
          <p:nvPr>
            <p:ph type="ftr" sz="quarter" idx="3"/>
          </p:nvPr>
        </p:nvSpPr>
        <p:spPr/>
        <p:txBody>
          <a:bodyPr/>
          <a:lstStyle/>
          <a:p>
            <a:r>
              <a:rPr lang="en-US" noProof="0"/>
              <a:t>© Amadeus IT Group and its affiliates and subsidiaries</a:t>
            </a:r>
            <a:endParaRPr lang="en-GB" noProof="0"/>
          </a:p>
        </p:txBody>
      </p:sp>
      <p:sp>
        <p:nvSpPr>
          <p:cNvPr id="10" name="Text Placeholder 1">
            <a:extLst>
              <a:ext uri="{FF2B5EF4-FFF2-40B4-BE49-F238E27FC236}">
                <a16:creationId xmlns:a16="http://schemas.microsoft.com/office/drawing/2014/main" id="{5F5AFC36-D902-4CCF-B4DB-A2F9ED17C281}"/>
              </a:ext>
            </a:extLst>
          </p:cNvPr>
          <p:cNvSpPr txBox="1">
            <a:spLocks/>
          </p:cNvSpPr>
          <p:nvPr/>
        </p:nvSpPr>
        <p:spPr>
          <a:xfrm>
            <a:off x="293031" y="1312071"/>
            <a:ext cx="11228409" cy="4828567"/>
          </a:xfrm>
          <a:prstGeom prst="rect">
            <a:avLst/>
          </a:prstGeom>
        </p:spPr>
        <p:txBody>
          <a:bodyPr anchor="t">
            <a:normAutofit/>
          </a:bodyPr>
          <a:lstStyle>
            <a:lvl1pPr marL="228600" indent="-228600" algn="l" defTabSz="914400" rtl="0" eaLnBrk="1" latinLnBrk="0" hangingPunct="1">
              <a:lnSpc>
                <a:spcPct val="90000"/>
              </a:lnSpc>
              <a:spcBef>
                <a:spcPts val="1000"/>
              </a:spcBef>
              <a:buClr>
                <a:schemeClr val="accent2"/>
              </a:buClr>
              <a:buSzPct val="80000"/>
              <a:buFont typeface="Calibri" panose="020F0502020204030204" pitchFamily="34" charset="0"/>
              <a:buChar char="_"/>
              <a:defRPr sz="1600" kern="1200">
                <a:solidFill>
                  <a:schemeClr val="bg1">
                    <a:lumMod val="50000"/>
                  </a:schemeClr>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bg1">
                    <a:lumMod val="50000"/>
                  </a:schemeClr>
                </a:solidFill>
                <a:latin typeface="+mj-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bg1">
                    <a:lumMod val="50000"/>
                  </a:schemeClr>
                </a:solidFill>
                <a:latin typeface="+mj-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100" kern="1200">
                <a:solidFill>
                  <a:schemeClr val="bg1">
                    <a:lumMod val="50000"/>
                  </a:schemeClr>
                </a:solidFill>
                <a:latin typeface="+mj-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100" kern="1200">
                <a:solidFill>
                  <a:schemeClr val="bg1">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0810" indent="-130810"/>
            <a:r>
              <a:rPr lang="en-US" sz="2600" dirty="0">
                <a:solidFill>
                  <a:srgbClr val="323232"/>
                </a:solidFill>
              </a:rPr>
              <a:t>Ability to check </a:t>
            </a:r>
            <a:r>
              <a:rPr lang="en-US" sz="2600" b="1" dirty="0">
                <a:solidFill>
                  <a:srgbClr val="323232"/>
                </a:solidFill>
              </a:rPr>
              <a:t>more fares </a:t>
            </a:r>
            <a:r>
              <a:rPr lang="en-US" sz="2600" dirty="0">
                <a:solidFill>
                  <a:srgbClr val="323232"/>
                </a:solidFill>
              </a:rPr>
              <a:t>of different classes for the same flight to get the best value for money</a:t>
            </a:r>
          </a:p>
          <a:p>
            <a:pPr marL="130810" indent="-130810"/>
            <a:r>
              <a:rPr lang="en-US" sz="2600" dirty="0">
                <a:solidFill>
                  <a:srgbClr val="323232"/>
                </a:solidFill>
              </a:rPr>
              <a:t>You can now filter fares by </a:t>
            </a:r>
            <a:r>
              <a:rPr lang="en-US" sz="2600" b="1" dirty="0">
                <a:solidFill>
                  <a:srgbClr val="323232"/>
                </a:solidFill>
              </a:rPr>
              <a:t>class</a:t>
            </a:r>
            <a:r>
              <a:rPr lang="en-US" sz="2600" dirty="0">
                <a:solidFill>
                  <a:srgbClr val="323232"/>
                </a:solidFill>
              </a:rPr>
              <a:t>, </a:t>
            </a:r>
            <a:r>
              <a:rPr lang="en-US" sz="2600" b="1" dirty="0">
                <a:solidFill>
                  <a:srgbClr val="323232"/>
                </a:solidFill>
              </a:rPr>
              <a:t>services</a:t>
            </a:r>
            <a:r>
              <a:rPr lang="en-US" sz="2600" dirty="0">
                <a:solidFill>
                  <a:srgbClr val="323232"/>
                </a:solidFill>
              </a:rPr>
              <a:t> and </a:t>
            </a:r>
            <a:r>
              <a:rPr lang="en-US" sz="2600" b="1" dirty="0">
                <a:solidFill>
                  <a:srgbClr val="323232"/>
                </a:solidFill>
              </a:rPr>
              <a:t>cancellation conditions </a:t>
            </a:r>
            <a:r>
              <a:rPr lang="en-US" sz="2600" dirty="0">
                <a:solidFill>
                  <a:srgbClr val="323232"/>
                </a:solidFill>
              </a:rPr>
              <a:t>to help you make smarter decisions</a:t>
            </a:r>
          </a:p>
          <a:p>
            <a:pPr marL="130810" indent="-130810"/>
            <a:r>
              <a:rPr lang="en-US" sz="2600" dirty="0">
                <a:solidFill>
                  <a:srgbClr val="323232"/>
                </a:solidFill>
              </a:rPr>
              <a:t>Clear differentiation between </a:t>
            </a:r>
            <a:r>
              <a:rPr lang="en-US" sz="2600" b="1" dirty="0">
                <a:solidFill>
                  <a:srgbClr val="323232"/>
                </a:solidFill>
              </a:rPr>
              <a:t>round trip tickets </a:t>
            </a:r>
            <a:r>
              <a:rPr lang="en-US" sz="2600" dirty="0">
                <a:solidFill>
                  <a:srgbClr val="323232"/>
                </a:solidFill>
              </a:rPr>
              <a:t>and </a:t>
            </a:r>
            <a:r>
              <a:rPr lang="en-US" sz="2600" b="1" dirty="0">
                <a:solidFill>
                  <a:srgbClr val="323232"/>
                </a:solidFill>
              </a:rPr>
              <a:t>one way tickets</a:t>
            </a:r>
            <a:r>
              <a:rPr lang="en-US" sz="2600" dirty="0">
                <a:solidFill>
                  <a:srgbClr val="323232"/>
                </a:solidFill>
              </a:rPr>
              <a:t>: total price for the whole trip is displayed for two one way tickets too!</a:t>
            </a:r>
          </a:p>
        </p:txBody>
      </p:sp>
      <p:pic>
        <p:nvPicPr>
          <p:cNvPr id="6" name="Content Placeholder 17" descr="HRG_LOGO-CMYK PGF.png">
            <a:extLst>
              <a:ext uri="{FF2B5EF4-FFF2-40B4-BE49-F238E27FC236}">
                <a16:creationId xmlns:a16="http://schemas.microsoft.com/office/drawing/2014/main" id="{83851ECB-EB9D-4DCE-B82E-8D33B45DEB56}"/>
              </a:ext>
            </a:extLst>
          </p:cNvPr>
          <p:cNvPicPr>
            <a:picLocks noChangeAspect="1"/>
          </p:cNvPicPr>
          <p:nvPr/>
        </p:nvPicPr>
        <p:blipFill>
          <a:blip r:embed="rId2" cstate="screen"/>
          <a:stretch>
            <a:fillRect/>
          </a:stretch>
        </p:blipFill>
        <p:spPr>
          <a:xfrm>
            <a:off x="1187353" y="6340607"/>
            <a:ext cx="1038765" cy="369941"/>
          </a:xfrm>
          <a:prstGeom prst="rect">
            <a:avLst/>
          </a:prstGeom>
        </p:spPr>
      </p:pic>
      <p:pic>
        <p:nvPicPr>
          <p:cNvPr id="7" name="Picture 6">
            <a:extLst>
              <a:ext uri="{FF2B5EF4-FFF2-40B4-BE49-F238E27FC236}">
                <a16:creationId xmlns:a16="http://schemas.microsoft.com/office/drawing/2014/main" id="{BE485157-D3FC-4A34-8E34-50569CAC6B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9730"/>
            <a:ext cx="1187353" cy="579763"/>
          </a:xfrm>
          <a:prstGeom prst="rect">
            <a:avLst/>
          </a:prstGeom>
        </p:spPr>
      </p:pic>
    </p:spTree>
    <p:extLst>
      <p:ext uri="{BB962C8B-B14F-4D97-AF65-F5344CB8AC3E}">
        <p14:creationId xmlns:p14="http://schemas.microsoft.com/office/powerpoint/2010/main" val="1335395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AA92E9-905A-482A-A548-7D18152F93E9}"/>
              </a:ext>
            </a:extLst>
          </p:cNvPr>
          <p:cNvPicPr>
            <a:picLocks noChangeAspect="1"/>
          </p:cNvPicPr>
          <p:nvPr/>
        </p:nvPicPr>
        <p:blipFill>
          <a:blip r:embed="rId3"/>
          <a:stretch>
            <a:fillRect/>
          </a:stretch>
        </p:blipFill>
        <p:spPr>
          <a:xfrm>
            <a:off x="470785" y="1083635"/>
            <a:ext cx="7708445" cy="5701478"/>
          </a:xfrm>
          <a:prstGeom prst="rect">
            <a:avLst/>
          </a:prstGeom>
        </p:spPr>
      </p:pic>
      <p:sp>
        <p:nvSpPr>
          <p:cNvPr id="10" name="Marcador de número de diapositiva 9"/>
          <p:cNvSpPr>
            <a:spLocks noGrp="1"/>
          </p:cNvSpPr>
          <p:nvPr>
            <p:ph type="sldNum" sz="quarter" idx="4"/>
          </p:nvPr>
        </p:nvSpPr>
        <p:spPr/>
        <p:txBody>
          <a:bodyPr/>
          <a:lstStyle/>
          <a:p>
            <a:fld id="{E57627FB-D816-4EA7-98E3-793F2D9BC93A}" type="slidenum">
              <a:rPr lang="en-GB" smtClean="0"/>
              <a:pPr/>
              <a:t>15</a:t>
            </a:fld>
            <a:endParaRPr lang="en-GB"/>
          </a:p>
        </p:txBody>
      </p:sp>
      <p:sp>
        <p:nvSpPr>
          <p:cNvPr id="9" name="Marcador de pie de página 8"/>
          <p:cNvSpPr>
            <a:spLocks noGrp="1"/>
          </p:cNvSpPr>
          <p:nvPr>
            <p:ph type="ftr" sz="quarter" idx="3"/>
          </p:nvPr>
        </p:nvSpPr>
        <p:spPr>
          <a:xfrm rot="16200000">
            <a:off x="10404203" y="4652432"/>
            <a:ext cx="3086100" cy="226487"/>
          </a:xfrm>
        </p:spPr>
        <p:txBody>
          <a:bodyPr/>
          <a:lstStyle/>
          <a:p>
            <a:r>
              <a:rPr lang="en-GB" dirty="0"/>
              <a:t>© Amadeus IT Group and its affiliates and subsidiaries</a:t>
            </a:r>
          </a:p>
        </p:txBody>
      </p:sp>
      <p:sp>
        <p:nvSpPr>
          <p:cNvPr id="2" name="Title 1"/>
          <p:cNvSpPr>
            <a:spLocks noGrp="1"/>
          </p:cNvSpPr>
          <p:nvPr>
            <p:ph type="title"/>
          </p:nvPr>
        </p:nvSpPr>
        <p:spPr/>
        <p:txBody>
          <a:bodyPr/>
          <a:lstStyle/>
          <a:p>
            <a:r>
              <a:rPr lang="en-GB" dirty="0"/>
              <a:t>Fare selection page</a:t>
            </a:r>
          </a:p>
        </p:txBody>
      </p:sp>
      <p:sp>
        <p:nvSpPr>
          <p:cNvPr id="3" name="Text Placeholder 2"/>
          <p:cNvSpPr>
            <a:spLocks noGrp="1"/>
          </p:cNvSpPr>
          <p:nvPr>
            <p:ph type="body" sz="quarter" idx="13"/>
          </p:nvPr>
        </p:nvSpPr>
        <p:spPr>
          <a:xfrm>
            <a:off x="268224" y="779412"/>
            <a:ext cx="11228613" cy="468000"/>
          </a:xfrm>
        </p:spPr>
        <p:txBody>
          <a:bodyPr/>
          <a:lstStyle/>
          <a:p>
            <a:r>
              <a:rPr lang="en-GB" dirty="0"/>
              <a:t>Same look and feel throughout the flow</a:t>
            </a:r>
          </a:p>
        </p:txBody>
      </p:sp>
      <p:sp>
        <p:nvSpPr>
          <p:cNvPr id="14" name="Line Callout 2 (Accent Bar) 13"/>
          <p:cNvSpPr/>
          <p:nvPr/>
        </p:nvSpPr>
        <p:spPr>
          <a:xfrm>
            <a:off x="8958120" y="3734631"/>
            <a:ext cx="2310562" cy="864066"/>
          </a:xfrm>
          <a:prstGeom prst="accentCallout2">
            <a:avLst>
              <a:gd name="adj1" fmla="val 32363"/>
              <a:gd name="adj2" fmla="val -217"/>
              <a:gd name="adj3" fmla="val 7052"/>
              <a:gd name="adj4" fmla="val -19803"/>
              <a:gd name="adj5" fmla="val -13363"/>
              <a:gd name="adj6" fmla="val -37399"/>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Filter options</a:t>
            </a:r>
          </a:p>
          <a:p>
            <a:r>
              <a:rPr lang="en-US" sz="1200" dirty="0">
                <a:solidFill>
                  <a:schemeClr val="tx2"/>
                </a:solidFill>
              </a:rPr>
              <a:t>Introduction of an entirely new filtering system (see next page)</a:t>
            </a:r>
            <a:endParaRPr lang="en-US" sz="1050" dirty="0">
              <a:solidFill>
                <a:schemeClr val="tx2"/>
              </a:solidFill>
            </a:endParaRPr>
          </a:p>
        </p:txBody>
      </p:sp>
      <p:sp>
        <p:nvSpPr>
          <p:cNvPr id="15" name="Line Callout 2 (Accent Bar) 13">
            <a:extLst>
              <a:ext uri="{FF2B5EF4-FFF2-40B4-BE49-F238E27FC236}">
                <a16:creationId xmlns:a16="http://schemas.microsoft.com/office/drawing/2014/main" id="{00530050-F0AD-4703-BE7B-4071D007BFF6}"/>
              </a:ext>
            </a:extLst>
          </p:cNvPr>
          <p:cNvSpPr/>
          <p:nvPr/>
        </p:nvSpPr>
        <p:spPr>
          <a:xfrm>
            <a:off x="8955058" y="5213987"/>
            <a:ext cx="2566382" cy="864066"/>
          </a:xfrm>
          <a:prstGeom prst="accentCallout2">
            <a:avLst>
              <a:gd name="adj1" fmla="val 32363"/>
              <a:gd name="adj2" fmla="val -217"/>
              <a:gd name="adj3" fmla="val -109052"/>
              <a:gd name="adj4" fmla="val -33286"/>
              <a:gd name="adj5" fmla="val -106392"/>
              <a:gd name="adj6" fmla="val -290386"/>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Better visibility</a:t>
            </a:r>
          </a:p>
          <a:p>
            <a:r>
              <a:rPr lang="en-US" sz="1200" dirty="0">
                <a:solidFill>
                  <a:schemeClr val="tx2"/>
                </a:solidFill>
              </a:rPr>
              <a:t>Pre-selected fare is now presented first and labeled “Suggested fare”</a:t>
            </a:r>
            <a:endParaRPr lang="en-US" sz="1050" dirty="0">
              <a:solidFill>
                <a:srgbClr val="FF0000"/>
              </a:solidFill>
            </a:endParaRPr>
          </a:p>
        </p:txBody>
      </p:sp>
      <p:sp>
        <p:nvSpPr>
          <p:cNvPr id="18" name="Line Callout 2 (Accent Bar) 13">
            <a:extLst>
              <a:ext uri="{FF2B5EF4-FFF2-40B4-BE49-F238E27FC236}">
                <a16:creationId xmlns:a16="http://schemas.microsoft.com/office/drawing/2014/main" id="{F4731CF9-712E-4E46-B5A4-900C077AC430}"/>
              </a:ext>
            </a:extLst>
          </p:cNvPr>
          <p:cNvSpPr/>
          <p:nvPr/>
        </p:nvSpPr>
        <p:spPr>
          <a:xfrm>
            <a:off x="8934334" y="2255274"/>
            <a:ext cx="2502016" cy="864066"/>
          </a:xfrm>
          <a:prstGeom prst="accentCallout2">
            <a:avLst>
              <a:gd name="adj1" fmla="val 32363"/>
              <a:gd name="adj2" fmla="val -217"/>
              <a:gd name="adj3" fmla="val 48927"/>
              <a:gd name="adj4" fmla="val -18460"/>
              <a:gd name="adj5" fmla="val 63735"/>
              <a:gd name="adj6" fmla="val -33966"/>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Cumulative display</a:t>
            </a:r>
          </a:p>
          <a:p>
            <a:r>
              <a:rPr lang="en-US" sz="1200" dirty="0">
                <a:solidFill>
                  <a:schemeClr val="tx2"/>
                </a:solidFill>
              </a:rPr>
              <a:t>As you advance through each stage of your booking, all new information will be reflected on your trip summary</a:t>
            </a:r>
          </a:p>
        </p:txBody>
      </p:sp>
      <p:pic>
        <p:nvPicPr>
          <p:cNvPr id="11" name="Content Placeholder 17" descr="HRG_LOGO-CMYK PGF.png">
            <a:extLst>
              <a:ext uri="{FF2B5EF4-FFF2-40B4-BE49-F238E27FC236}">
                <a16:creationId xmlns:a16="http://schemas.microsoft.com/office/drawing/2014/main" id="{A6DE3C5E-6229-4F52-80A5-C6804164DFB0}"/>
              </a:ext>
            </a:extLst>
          </p:cNvPr>
          <p:cNvPicPr>
            <a:picLocks noChangeAspect="1"/>
          </p:cNvPicPr>
          <p:nvPr/>
        </p:nvPicPr>
        <p:blipFill>
          <a:blip r:embed="rId4" cstate="screen"/>
          <a:stretch>
            <a:fillRect/>
          </a:stretch>
        </p:blipFill>
        <p:spPr>
          <a:xfrm>
            <a:off x="11021731" y="575098"/>
            <a:ext cx="1038765" cy="369941"/>
          </a:xfrm>
          <a:prstGeom prst="rect">
            <a:avLst/>
          </a:prstGeom>
        </p:spPr>
      </p:pic>
      <p:pic>
        <p:nvPicPr>
          <p:cNvPr id="12" name="Picture 11">
            <a:extLst>
              <a:ext uri="{FF2B5EF4-FFF2-40B4-BE49-F238E27FC236}">
                <a16:creationId xmlns:a16="http://schemas.microsoft.com/office/drawing/2014/main" id="{A5E49A08-04A3-4FE5-B259-799C0092EE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4378" y="464221"/>
            <a:ext cx="1187353" cy="579763"/>
          </a:xfrm>
          <a:prstGeom prst="rect">
            <a:avLst/>
          </a:prstGeom>
        </p:spPr>
      </p:pic>
    </p:spTree>
    <p:extLst>
      <p:ext uri="{BB962C8B-B14F-4D97-AF65-F5344CB8AC3E}">
        <p14:creationId xmlns:p14="http://schemas.microsoft.com/office/powerpoint/2010/main" val="564111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D429A0-0A68-4A73-9F06-5B06A5A3586C}"/>
              </a:ext>
            </a:extLst>
          </p:cNvPr>
          <p:cNvPicPr>
            <a:picLocks noChangeAspect="1"/>
          </p:cNvPicPr>
          <p:nvPr/>
        </p:nvPicPr>
        <p:blipFill>
          <a:blip r:embed="rId3"/>
          <a:stretch>
            <a:fillRect/>
          </a:stretch>
        </p:blipFill>
        <p:spPr>
          <a:xfrm>
            <a:off x="352425" y="1495007"/>
            <a:ext cx="8183194" cy="5066128"/>
          </a:xfrm>
          <a:prstGeom prst="rect">
            <a:avLst/>
          </a:prstGeom>
        </p:spPr>
      </p:pic>
      <p:sp>
        <p:nvSpPr>
          <p:cNvPr id="10" name="Marcador de número de diapositiva 9"/>
          <p:cNvSpPr>
            <a:spLocks noGrp="1"/>
          </p:cNvSpPr>
          <p:nvPr>
            <p:ph type="sldNum" sz="quarter" idx="4"/>
          </p:nvPr>
        </p:nvSpPr>
        <p:spPr/>
        <p:txBody>
          <a:bodyPr/>
          <a:lstStyle/>
          <a:p>
            <a:fld id="{E57627FB-D816-4EA7-98E3-793F2D9BC93A}" type="slidenum">
              <a:rPr lang="en-GB" smtClean="0"/>
              <a:pPr/>
              <a:t>16</a:t>
            </a:fld>
            <a:endParaRPr lang="en-GB"/>
          </a:p>
        </p:txBody>
      </p:sp>
      <p:sp>
        <p:nvSpPr>
          <p:cNvPr id="9" name="Marcador de pie de página 8"/>
          <p:cNvSpPr>
            <a:spLocks noGrp="1"/>
          </p:cNvSpPr>
          <p:nvPr>
            <p:ph type="ftr" sz="quarter" idx="3"/>
          </p:nvPr>
        </p:nvSpPr>
        <p:spPr>
          <a:xfrm rot="16200000">
            <a:off x="10404203" y="4652432"/>
            <a:ext cx="3086100" cy="226487"/>
          </a:xfrm>
        </p:spPr>
        <p:txBody>
          <a:bodyPr/>
          <a:lstStyle/>
          <a:p>
            <a:r>
              <a:rPr lang="en-GB" dirty="0"/>
              <a:t>© Amadeus IT Group and its affiliates and subsidiaries</a:t>
            </a:r>
          </a:p>
        </p:txBody>
      </p:sp>
      <p:sp>
        <p:nvSpPr>
          <p:cNvPr id="2" name="Title 1"/>
          <p:cNvSpPr>
            <a:spLocks noGrp="1"/>
          </p:cNvSpPr>
          <p:nvPr>
            <p:ph type="title"/>
          </p:nvPr>
        </p:nvSpPr>
        <p:spPr/>
        <p:txBody>
          <a:bodyPr/>
          <a:lstStyle/>
          <a:p>
            <a:r>
              <a:rPr lang="en-GB" dirty="0"/>
              <a:t>Fare selection page</a:t>
            </a:r>
          </a:p>
        </p:txBody>
      </p:sp>
      <p:sp>
        <p:nvSpPr>
          <p:cNvPr id="3" name="Text Placeholder 2"/>
          <p:cNvSpPr>
            <a:spLocks noGrp="1"/>
          </p:cNvSpPr>
          <p:nvPr>
            <p:ph type="body" sz="quarter" idx="13"/>
          </p:nvPr>
        </p:nvSpPr>
        <p:spPr>
          <a:xfrm>
            <a:off x="268224" y="779412"/>
            <a:ext cx="11228613" cy="468000"/>
          </a:xfrm>
        </p:spPr>
        <p:txBody>
          <a:bodyPr/>
          <a:lstStyle/>
          <a:p>
            <a:r>
              <a:rPr lang="en-GB" dirty="0"/>
              <a:t> </a:t>
            </a:r>
            <a:r>
              <a:rPr lang="en-US" dirty="0"/>
              <a:t>Filter fares by class, services and cancellation conditions</a:t>
            </a:r>
          </a:p>
        </p:txBody>
      </p:sp>
      <p:sp>
        <p:nvSpPr>
          <p:cNvPr id="12" name="TextBox 11">
            <a:extLst>
              <a:ext uri="{FF2B5EF4-FFF2-40B4-BE49-F238E27FC236}">
                <a16:creationId xmlns:a16="http://schemas.microsoft.com/office/drawing/2014/main" id="{99D5CFB5-B84B-4353-8552-3577A7E1CD78}"/>
              </a:ext>
            </a:extLst>
          </p:cNvPr>
          <p:cNvSpPr txBox="1"/>
          <p:nvPr/>
        </p:nvSpPr>
        <p:spPr>
          <a:xfrm>
            <a:off x="8974265" y="2241926"/>
            <a:ext cx="2157555" cy="707886"/>
          </a:xfrm>
          <a:prstGeom prst="rect">
            <a:avLst/>
          </a:prstGeom>
          <a:noFill/>
        </p:spPr>
        <p:txBody>
          <a:bodyPr wrap="square" rtlCol="0">
            <a:spAutoFit/>
          </a:bodyPr>
          <a:lstStyle/>
          <a:p>
            <a:r>
              <a:rPr lang="en-US" sz="1600" b="1" dirty="0">
                <a:solidFill>
                  <a:schemeClr val="tx2"/>
                </a:solidFill>
              </a:rPr>
              <a:t>Dynamic filter</a:t>
            </a:r>
          </a:p>
          <a:p>
            <a:r>
              <a:rPr lang="en-US" sz="1200" dirty="0">
                <a:solidFill>
                  <a:schemeClr val="tx2"/>
                </a:solidFill>
              </a:rPr>
              <a:t>Filter options will adapt depending on available fares</a:t>
            </a:r>
          </a:p>
        </p:txBody>
      </p:sp>
      <p:cxnSp>
        <p:nvCxnSpPr>
          <p:cNvPr id="13" name="Straight Connector 12">
            <a:extLst>
              <a:ext uri="{FF2B5EF4-FFF2-40B4-BE49-F238E27FC236}">
                <a16:creationId xmlns:a16="http://schemas.microsoft.com/office/drawing/2014/main" id="{97F3B445-952C-4866-B09C-B0A9711FB910}"/>
              </a:ext>
            </a:extLst>
          </p:cNvPr>
          <p:cNvCxnSpPr>
            <a:cxnSpLocks/>
          </p:cNvCxnSpPr>
          <p:nvPr/>
        </p:nvCxnSpPr>
        <p:spPr>
          <a:xfrm>
            <a:off x="8961181" y="2144794"/>
            <a:ext cx="0" cy="860585"/>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15" name="Line Callout 2 (Accent Bar) 13">
            <a:extLst>
              <a:ext uri="{FF2B5EF4-FFF2-40B4-BE49-F238E27FC236}">
                <a16:creationId xmlns:a16="http://schemas.microsoft.com/office/drawing/2014/main" id="{00530050-F0AD-4703-BE7B-4071D007BFF6}"/>
              </a:ext>
            </a:extLst>
          </p:cNvPr>
          <p:cNvSpPr/>
          <p:nvPr/>
        </p:nvSpPr>
        <p:spPr>
          <a:xfrm>
            <a:off x="8961181" y="3512491"/>
            <a:ext cx="2387193" cy="864066"/>
          </a:xfrm>
          <a:prstGeom prst="accentCallout2">
            <a:avLst>
              <a:gd name="adj1" fmla="val 32363"/>
              <a:gd name="adj2" fmla="val -217"/>
              <a:gd name="adj3" fmla="val 117256"/>
              <a:gd name="adj4" fmla="val -21997"/>
              <a:gd name="adj5" fmla="val 199048"/>
              <a:gd name="adj6" fmla="val -41554"/>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Cancellation conditions</a:t>
            </a:r>
          </a:p>
          <a:p>
            <a:r>
              <a:rPr lang="en-US" sz="1200" dirty="0">
                <a:solidFill>
                  <a:schemeClr val="tx2"/>
                </a:solidFill>
              </a:rPr>
              <a:t>You can filter by rebooking and cancellation conditions</a:t>
            </a:r>
            <a:endParaRPr lang="en-US" sz="1050" dirty="0">
              <a:solidFill>
                <a:schemeClr val="tx2"/>
              </a:solidFill>
            </a:endParaRPr>
          </a:p>
        </p:txBody>
      </p:sp>
      <p:sp>
        <p:nvSpPr>
          <p:cNvPr id="17" name="Line Callout 2 (Accent Bar) 13">
            <a:extLst>
              <a:ext uri="{FF2B5EF4-FFF2-40B4-BE49-F238E27FC236}">
                <a16:creationId xmlns:a16="http://schemas.microsoft.com/office/drawing/2014/main" id="{3A5D6BB1-FD74-4EE8-AF65-6692CB91B6F3}"/>
              </a:ext>
            </a:extLst>
          </p:cNvPr>
          <p:cNvSpPr/>
          <p:nvPr/>
        </p:nvSpPr>
        <p:spPr>
          <a:xfrm>
            <a:off x="8955059" y="4939237"/>
            <a:ext cx="2310562" cy="864066"/>
          </a:xfrm>
          <a:prstGeom prst="accentCallout2">
            <a:avLst>
              <a:gd name="adj1" fmla="val 32363"/>
              <a:gd name="adj2" fmla="val -217"/>
              <a:gd name="adj3" fmla="val 98783"/>
              <a:gd name="adj4" fmla="val -23301"/>
              <a:gd name="adj5" fmla="val 100734"/>
              <a:gd name="adj6" fmla="val -267415"/>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More filter options</a:t>
            </a:r>
          </a:p>
          <a:p>
            <a:r>
              <a:rPr lang="en-US" sz="1200" dirty="0">
                <a:solidFill>
                  <a:schemeClr val="tx2"/>
                </a:solidFill>
              </a:rPr>
              <a:t>You can filter by policy, baggage, corporate fares, etc.</a:t>
            </a:r>
            <a:endParaRPr lang="en-US" sz="1050" dirty="0">
              <a:solidFill>
                <a:schemeClr val="tx2"/>
              </a:solidFill>
            </a:endParaRPr>
          </a:p>
        </p:txBody>
      </p:sp>
      <p:pic>
        <p:nvPicPr>
          <p:cNvPr id="16" name="Picture 15">
            <a:extLst>
              <a:ext uri="{FF2B5EF4-FFF2-40B4-BE49-F238E27FC236}">
                <a16:creationId xmlns:a16="http://schemas.microsoft.com/office/drawing/2014/main" id="{B28D93E3-A626-41A7-B357-E9BD85C08C6E}"/>
              </a:ext>
            </a:extLst>
          </p:cNvPr>
          <p:cNvPicPr>
            <a:picLocks noChangeAspect="1"/>
          </p:cNvPicPr>
          <p:nvPr/>
        </p:nvPicPr>
        <p:blipFill>
          <a:blip r:embed="rId4"/>
          <a:stretch>
            <a:fillRect/>
          </a:stretch>
        </p:blipFill>
        <p:spPr>
          <a:xfrm>
            <a:off x="821717" y="3801697"/>
            <a:ext cx="2845119" cy="226374"/>
          </a:xfrm>
          <a:prstGeom prst="rect">
            <a:avLst/>
          </a:prstGeom>
        </p:spPr>
      </p:pic>
      <p:sp>
        <p:nvSpPr>
          <p:cNvPr id="4" name="Rectangle 3">
            <a:extLst>
              <a:ext uri="{FF2B5EF4-FFF2-40B4-BE49-F238E27FC236}">
                <a16:creationId xmlns:a16="http://schemas.microsoft.com/office/drawing/2014/main" id="{55F43B32-17AA-4AB2-B5DE-2F03D3E2230D}"/>
              </a:ext>
            </a:extLst>
          </p:cNvPr>
          <p:cNvSpPr/>
          <p:nvPr/>
        </p:nvSpPr>
        <p:spPr>
          <a:xfrm>
            <a:off x="7052650" y="2679826"/>
            <a:ext cx="271603" cy="334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014268F-0319-4C1B-8B8F-4D037FF5D13C}"/>
              </a:ext>
            </a:extLst>
          </p:cNvPr>
          <p:cNvSpPr/>
          <p:nvPr/>
        </p:nvSpPr>
        <p:spPr>
          <a:xfrm>
            <a:off x="7069248" y="3094910"/>
            <a:ext cx="271603" cy="334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7" descr="HRG_LOGO-CMYK PGF.png">
            <a:extLst>
              <a:ext uri="{FF2B5EF4-FFF2-40B4-BE49-F238E27FC236}">
                <a16:creationId xmlns:a16="http://schemas.microsoft.com/office/drawing/2014/main" id="{C24C5676-9B5A-4B9E-B4E0-E15524E54CA9}"/>
              </a:ext>
            </a:extLst>
          </p:cNvPr>
          <p:cNvPicPr>
            <a:picLocks noChangeAspect="1"/>
          </p:cNvPicPr>
          <p:nvPr/>
        </p:nvPicPr>
        <p:blipFill>
          <a:blip r:embed="rId5" cstate="screen"/>
          <a:stretch>
            <a:fillRect/>
          </a:stretch>
        </p:blipFill>
        <p:spPr>
          <a:xfrm>
            <a:off x="11021731" y="575098"/>
            <a:ext cx="1038765" cy="369941"/>
          </a:xfrm>
          <a:prstGeom prst="rect">
            <a:avLst/>
          </a:prstGeom>
        </p:spPr>
      </p:pic>
      <p:pic>
        <p:nvPicPr>
          <p:cNvPr id="19" name="Picture 18">
            <a:extLst>
              <a:ext uri="{FF2B5EF4-FFF2-40B4-BE49-F238E27FC236}">
                <a16:creationId xmlns:a16="http://schemas.microsoft.com/office/drawing/2014/main" id="{85150BEA-81A7-414E-9F4C-ADE6998A54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4378" y="464221"/>
            <a:ext cx="1187353" cy="579763"/>
          </a:xfrm>
          <a:prstGeom prst="rect">
            <a:avLst/>
          </a:prstGeom>
        </p:spPr>
      </p:pic>
    </p:spTree>
    <p:extLst>
      <p:ext uri="{BB962C8B-B14F-4D97-AF65-F5344CB8AC3E}">
        <p14:creationId xmlns:p14="http://schemas.microsoft.com/office/powerpoint/2010/main" val="3206943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222D57-C4CE-4C18-B07C-19603F37E0AB}"/>
              </a:ext>
            </a:extLst>
          </p:cNvPr>
          <p:cNvPicPr>
            <a:picLocks noChangeAspect="1"/>
          </p:cNvPicPr>
          <p:nvPr/>
        </p:nvPicPr>
        <p:blipFill>
          <a:blip r:embed="rId3"/>
          <a:stretch>
            <a:fillRect/>
          </a:stretch>
        </p:blipFill>
        <p:spPr>
          <a:xfrm>
            <a:off x="2050056" y="3501708"/>
            <a:ext cx="8091888" cy="1960185"/>
          </a:xfrm>
          <a:prstGeom prst="rect">
            <a:avLst/>
          </a:prstGeom>
          <a:ln>
            <a:solidFill>
              <a:schemeClr val="accent1"/>
            </a:solidFill>
          </a:ln>
        </p:spPr>
      </p:pic>
      <p:sp>
        <p:nvSpPr>
          <p:cNvPr id="10" name="Marcador de número de diapositiva 9"/>
          <p:cNvSpPr>
            <a:spLocks noGrp="1"/>
          </p:cNvSpPr>
          <p:nvPr>
            <p:ph type="sldNum" sz="quarter" idx="4"/>
          </p:nvPr>
        </p:nvSpPr>
        <p:spPr/>
        <p:txBody>
          <a:bodyPr/>
          <a:lstStyle/>
          <a:p>
            <a:fld id="{E57627FB-D816-4EA7-98E3-793F2D9BC93A}" type="slidenum">
              <a:rPr lang="en-GB" smtClean="0"/>
              <a:pPr/>
              <a:t>17</a:t>
            </a:fld>
            <a:endParaRPr lang="en-GB"/>
          </a:p>
        </p:txBody>
      </p:sp>
      <p:sp>
        <p:nvSpPr>
          <p:cNvPr id="9" name="Marcador de pie de página 8"/>
          <p:cNvSpPr>
            <a:spLocks noGrp="1"/>
          </p:cNvSpPr>
          <p:nvPr>
            <p:ph type="ftr" sz="quarter" idx="3"/>
          </p:nvPr>
        </p:nvSpPr>
        <p:spPr/>
        <p:txBody>
          <a:bodyPr/>
          <a:lstStyle/>
          <a:p>
            <a:r>
              <a:rPr lang="en-GB"/>
              <a:t>© Amadeus IT Group and its affiliates and subsidiaries</a:t>
            </a:r>
          </a:p>
        </p:txBody>
      </p:sp>
      <p:sp>
        <p:nvSpPr>
          <p:cNvPr id="2" name="Title 1"/>
          <p:cNvSpPr>
            <a:spLocks noGrp="1"/>
          </p:cNvSpPr>
          <p:nvPr>
            <p:ph type="title"/>
          </p:nvPr>
        </p:nvSpPr>
        <p:spPr/>
        <p:txBody>
          <a:bodyPr/>
          <a:lstStyle/>
          <a:p>
            <a:r>
              <a:rPr lang="en-GB" dirty="0"/>
              <a:t>Fare selection page</a:t>
            </a:r>
          </a:p>
        </p:txBody>
      </p:sp>
      <p:sp>
        <p:nvSpPr>
          <p:cNvPr id="3" name="Text Placeholder 2"/>
          <p:cNvSpPr>
            <a:spLocks noGrp="1"/>
          </p:cNvSpPr>
          <p:nvPr>
            <p:ph type="body" sz="quarter" idx="13"/>
          </p:nvPr>
        </p:nvSpPr>
        <p:spPr>
          <a:xfrm>
            <a:off x="268224" y="779412"/>
            <a:ext cx="11228613" cy="468000"/>
          </a:xfrm>
        </p:spPr>
        <p:txBody>
          <a:bodyPr/>
          <a:lstStyle/>
          <a:p>
            <a:r>
              <a:rPr lang="en-GB" dirty="0"/>
              <a:t>Advanced features</a:t>
            </a:r>
          </a:p>
        </p:txBody>
      </p:sp>
      <p:sp>
        <p:nvSpPr>
          <p:cNvPr id="14" name="Line Callout 2 (Accent Bar) 13"/>
          <p:cNvSpPr/>
          <p:nvPr/>
        </p:nvSpPr>
        <p:spPr>
          <a:xfrm>
            <a:off x="9277538" y="2073147"/>
            <a:ext cx="2310562" cy="776070"/>
          </a:xfrm>
          <a:prstGeom prst="accentCallout2">
            <a:avLst>
              <a:gd name="adj1" fmla="val 32363"/>
              <a:gd name="adj2" fmla="val -217"/>
              <a:gd name="adj3" fmla="val 108169"/>
              <a:gd name="adj4" fmla="val -17081"/>
              <a:gd name="adj5" fmla="val 201371"/>
              <a:gd name="adj6" fmla="val -16659"/>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Service class mix</a:t>
            </a:r>
          </a:p>
          <a:p>
            <a:r>
              <a:rPr lang="en-US" sz="1200" dirty="0">
                <a:solidFill>
                  <a:schemeClr val="tx2"/>
                </a:solidFill>
              </a:rPr>
              <a:t>Expandable section to enable a mix of classes if wished</a:t>
            </a:r>
          </a:p>
        </p:txBody>
      </p:sp>
      <p:sp>
        <p:nvSpPr>
          <p:cNvPr id="12" name="TextBox 11">
            <a:extLst>
              <a:ext uri="{FF2B5EF4-FFF2-40B4-BE49-F238E27FC236}">
                <a16:creationId xmlns:a16="http://schemas.microsoft.com/office/drawing/2014/main" id="{99D5CFB5-B84B-4353-8552-3577A7E1CD78}"/>
              </a:ext>
            </a:extLst>
          </p:cNvPr>
          <p:cNvSpPr txBox="1"/>
          <p:nvPr/>
        </p:nvSpPr>
        <p:spPr>
          <a:xfrm>
            <a:off x="898388" y="2184050"/>
            <a:ext cx="2310559" cy="523220"/>
          </a:xfrm>
          <a:prstGeom prst="rect">
            <a:avLst/>
          </a:prstGeom>
          <a:noFill/>
        </p:spPr>
        <p:txBody>
          <a:bodyPr wrap="square" rtlCol="0">
            <a:spAutoFit/>
          </a:bodyPr>
          <a:lstStyle/>
          <a:p>
            <a:r>
              <a:rPr lang="en-US" sz="1600" b="1" dirty="0">
                <a:solidFill>
                  <a:schemeClr val="tx2"/>
                </a:solidFill>
              </a:rPr>
              <a:t>Clear guidance</a:t>
            </a:r>
          </a:p>
          <a:p>
            <a:r>
              <a:rPr lang="en-US" sz="1200" dirty="0">
                <a:solidFill>
                  <a:schemeClr val="tx2"/>
                </a:solidFill>
              </a:rPr>
              <a:t>Control buttons are very visible</a:t>
            </a:r>
          </a:p>
        </p:txBody>
      </p:sp>
      <p:cxnSp>
        <p:nvCxnSpPr>
          <p:cNvPr id="13" name="Straight Connector 12">
            <a:extLst>
              <a:ext uri="{FF2B5EF4-FFF2-40B4-BE49-F238E27FC236}">
                <a16:creationId xmlns:a16="http://schemas.microsoft.com/office/drawing/2014/main" id="{97F3B445-952C-4866-B09C-B0A9711FB910}"/>
              </a:ext>
            </a:extLst>
          </p:cNvPr>
          <p:cNvCxnSpPr>
            <a:cxnSpLocks/>
          </p:cNvCxnSpPr>
          <p:nvPr/>
        </p:nvCxnSpPr>
        <p:spPr>
          <a:xfrm>
            <a:off x="885304" y="2059576"/>
            <a:ext cx="0" cy="860585"/>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15" name="Line Callout 2 (Accent Bar) 13">
            <a:extLst>
              <a:ext uri="{FF2B5EF4-FFF2-40B4-BE49-F238E27FC236}">
                <a16:creationId xmlns:a16="http://schemas.microsoft.com/office/drawing/2014/main" id="{00530050-F0AD-4703-BE7B-4071D007BFF6}"/>
              </a:ext>
            </a:extLst>
          </p:cNvPr>
          <p:cNvSpPr/>
          <p:nvPr/>
        </p:nvSpPr>
        <p:spPr>
          <a:xfrm>
            <a:off x="6379823" y="2073147"/>
            <a:ext cx="2310562" cy="864066"/>
          </a:xfrm>
          <a:prstGeom prst="accentCallout2">
            <a:avLst>
              <a:gd name="adj1" fmla="val 51859"/>
              <a:gd name="adj2" fmla="val 365"/>
              <a:gd name="adj3" fmla="val 114558"/>
              <a:gd name="adj4" fmla="val -26998"/>
              <a:gd name="adj5" fmla="val 178401"/>
              <a:gd name="adj6" fmla="val -75528"/>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Fare breaker</a:t>
            </a:r>
          </a:p>
          <a:p>
            <a:r>
              <a:rPr lang="en-US" sz="1200" dirty="0">
                <a:solidFill>
                  <a:schemeClr val="tx2"/>
                </a:solidFill>
              </a:rPr>
              <a:t>Cost conscious customers can simply activate the dynamic fare breaker</a:t>
            </a:r>
            <a:endParaRPr lang="en-US" sz="1050" dirty="0">
              <a:solidFill>
                <a:schemeClr val="tx2"/>
              </a:solidFill>
            </a:endParaRPr>
          </a:p>
        </p:txBody>
      </p:sp>
      <p:sp>
        <p:nvSpPr>
          <p:cNvPr id="17" name="Line Callout 2 (Accent Bar) 13">
            <a:extLst>
              <a:ext uri="{FF2B5EF4-FFF2-40B4-BE49-F238E27FC236}">
                <a16:creationId xmlns:a16="http://schemas.microsoft.com/office/drawing/2014/main" id="{3A5D6BB1-FD74-4EE8-AF65-6692CB91B6F3}"/>
              </a:ext>
            </a:extLst>
          </p:cNvPr>
          <p:cNvSpPr/>
          <p:nvPr/>
        </p:nvSpPr>
        <p:spPr>
          <a:xfrm>
            <a:off x="3639104" y="2073147"/>
            <a:ext cx="2310562" cy="864066"/>
          </a:xfrm>
          <a:prstGeom prst="accentCallout2">
            <a:avLst>
              <a:gd name="adj1" fmla="val 32363"/>
              <a:gd name="adj2" fmla="val -217"/>
              <a:gd name="adj3" fmla="val 112963"/>
              <a:gd name="adj4" fmla="val -27669"/>
              <a:gd name="adj5" fmla="val 177974"/>
              <a:gd name="adj6" fmla="val -27664"/>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Customized view</a:t>
            </a:r>
          </a:p>
          <a:p>
            <a:r>
              <a:rPr lang="en-US" sz="1200" dirty="0">
                <a:solidFill>
                  <a:schemeClr val="tx2"/>
                </a:solidFill>
              </a:rPr>
              <a:t>Switch from simplified to customized view</a:t>
            </a:r>
            <a:r>
              <a:rPr lang="bg-BG" sz="1200" dirty="0">
                <a:solidFill>
                  <a:schemeClr val="tx2"/>
                </a:solidFill>
              </a:rPr>
              <a:t> </a:t>
            </a:r>
            <a:r>
              <a:rPr lang="en-US" sz="1200" dirty="0">
                <a:solidFill>
                  <a:schemeClr val="tx2"/>
                </a:solidFill>
              </a:rPr>
              <a:t>to get more alternative fares </a:t>
            </a:r>
            <a:endParaRPr lang="en-US" sz="1050" dirty="0">
              <a:solidFill>
                <a:schemeClr val="tx2"/>
              </a:solidFill>
            </a:endParaRPr>
          </a:p>
        </p:txBody>
      </p:sp>
      <p:pic>
        <p:nvPicPr>
          <p:cNvPr id="16" name="Picture 15">
            <a:extLst>
              <a:ext uri="{FF2B5EF4-FFF2-40B4-BE49-F238E27FC236}">
                <a16:creationId xmlns:a16="http://schemas.microsoft.com/office/drawing/2014/main" id="{4B817426-B36B-44ED-9581-3176BA70C363}"/>
              </a:ext>
            </a:extLst>
          </p:cNvPr>
          <p:cNvPicPr>
            <a:picLocks noChangeAspect="1"/>
          </p:cNvPicPr>
          <p:nvPr/>
        </p:nvPicPr>
        <p:blipFill>
          <a:blip r:embed="rId4"/>
          <a:stretch>
            <a:fillRect/>
          </a:stretch>
        </p:blipFill>
        <p:spPr>
          <a:xfrm>
            <a:off x="2211144" y="3629665"/>
            <a:ext cx="3068981" cy="244186"/>
          </a:xfrm>
          <a:prstGeom prst="rect">
            <a:avLst/>
          </a:prstGeom>
        </p:spPr>
      </p:pic>
      <p:pic>
        <p:nvPicPr>
          <p:cNvPr id="18" name="Content Placeholder 17" descr="HRG_LOGO-CMYK PGF.png">
            <a:extLst>
              <a:ext uri="{FF2B5EF4-FFF2-40B4-BE49-F238E27FC236}">
                <a16:creationId xmlns:a16="http://schemas.microsoft.com/office/drawing/2014/main" id="{24B0DE19-D214-4696-93B9-2FFEFCAD486B}"/>
              </a:ext>
            </a:extLst>
          </p:cNvPr>
          <p:cNvPicPr>
            <a:picLocks noChangeAspect="1"/>
          </p:cNvPicPr>
          <p:nvPr/>
        </p:nvPicPr>
        <p:blipFill>
          <a:blip r:embed="rId5" cstate="screen"/>
          <a:stretch>
            <a:fillRect/>
          </a:stretch>
        </p:blipFill>
        <p:spPr>
          <a:xfrm>
            <a:off x="11021731" y="575098"/>
            <a:ext cx="1038765" cy="369941"/>
          </a:xfrm>
          <a:prstGeom prst="rect">
            <a:avLst/>
          </a:prstGeom>
        </p:spPr>
      </p:pic>
      <p:pic>
        <p:nvPicPr>
          <p:cNvPr id="19" name="Picture 18">
            <a:extLst>
              <a:ext uri="{FF2B5EF4-FFF2-40B4-BE49-F238E27FC236}">
                <a16:creationId xmlns:a16="http://schemas.microsoft.com/office/drawing/2014/main" id="{EFCFFADD-A4AE-4D5A-89DA-101378CAE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4378" y="464221"/>
            <a:ext cx="1187353" cy="579763"/>
          </a:xfrm>
          <a:prstGeom prst="rect">
            <a:avLst/>
          </a:prstGeom>
        </p:spPr>
      </p:pic>
    </p:spTree>
    <p:extLst>
      <p:ext uri="{BB962C8B-B14F-4D97-AF65-F5344CB8AC3E}">
        <p14:creationId xmlns:p14="http://schemas.microsoft.com/office/powerpoint/2010/main" val="1014703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C4E96D-0DEC-49B1-87DA-DA2D9BD64C65}"/>
              </a:ext>
            </a:extLst>
          </p:cNvPr>
          <p:cNvPicPr>
            <a:picLocks noChangeAspect="1"/>
          </p:cNvPicPr>
          <p:nvPr/>
        </p:nvPicPr>
        <p:blipFill>
          <a:blip r:embed="rId3"/>
          <a:stretch>
            <a:fillRect/>
          </a:stretch>
        </p:blipFill>
        <p:spPr>
          <a:xfrm>
            <a:off x="3598849" y="4588737"/>
            <a:ext cx="8191500" cy="1880439"/>
          </a:xfrm>
          <a:prstGeom prst="rect">
            <a:avLst/>
          </a:prstGeom>
        </p:spPr>
      </p:pic>
      <p:pic>
        <p:nvPicPr>
          <p:cNvPr id="7" name="Picture 6">
            <a:extLst>
              <a:ext uri="{FF2B5EF4-FFF2-40B4-BE49-F238E27FC236}">
                <a16:creationId xmlns:a16="http://schemas.microsoft.com/office/drawing/2014/main" id="{152D52ED-545D-4406-B420-E6701C8046A4}"/>
              </a:ext>
            </a:extLst>
          </p:cNvPr>
          <p:cNvPicPr>
            <a:picLocks noChangeAspect="1"/>
          </p:cNvPicPr>
          <p:nvPr/>
        </p:nvPicPr>
        <p:blipFill>
          <a:blip r:embed="rId4"/>
          <a:stretch>
            <a:fillRect/>
          </a:stretch>
        </p:blipFill>
        <p:spPr>
          <a:xfrm>
            <a:off x="3598849" y="1352141"/>
            <a:ext cx="8191501" cy="1685918"/>
          </a:xfrm>
          <a:prstGeom prst="rect">
            <a:avLst/>
          </a:prstGeom>
        </p:spPr>
      </p:pic>
      <p:pic>
        <p:nvPicPr>
          <p:cNvPr id="4" name="Picture 3">
            <a:extLst>
              <a:ext uri="{FF2B5EF4-FFF2-40B4-BE49-F238E27FC236}">
                <a16:creationId xmlns:a16="http://schemas.microsoft.com/office/drawing/2014/main" id="{81A96180-76EB-48C4-8071-4978ECC06635}"/>
              </a:ext>
            </a:extLst>
          </p:cNvPr>
          <p:cNvPicPr>
            <a:picLocks noChangeAspect="1"/>
          </p:cNvPicPr>
          <p:nvPr/>
        </p:nvPicPr>
        <p:blipFill>
          <a:blip r:embed="rId5"/>
          <a:stretch>
            <a:fillRect/>
          </a:stretch>
        </p:blipFill>
        <p:spPr>
          <a:xfrm>
            <a:off x="3598849" y="3146720"/>
            <a:ext cx="8186036" cy="1333356"/>
          </a:xfrm>
          <a:prstGeom prst="rect">
            <a:avLst/>
          </a:prstGeom>
        </p:spPr>
      </p:pic>
      <p:sp>
        <p:nvSpPr>
          <p:cNvPr id="10" name="Marcador de número de diapositiva 9"/>
          <p:cNvSpPr>
            <a:spLocks noGrp="1"/>
          </p:cNvSpPr>
          <p:nvPr>
            <p:ph type="sldNum" sz="quarter" idx="4"/>
          </p:nvPr>
        </p:nvSpPr>
        <p:spPr/>
        <p:txBody>
          <a:bodyPr/>
          <a:lstStyle/>
          <a:p>
            <a:fld id="{E57627FB-D816-4EA7-98E3-793F2D9BC93A}" type="slidenum">
              <a:rPr lang="en-GB" smtClean="0"/>
              <a:pPr/>
              <a:t>18</a:t>
            </a:fld>
            <a:endParaRPr lang="en-GB"/>
          </a:p>
        </p:txBody>
      </p:sp>
      <p:sp>
        <p:nvSpPr>
          <p:cNvPr id="9" name="Marcador de pie de página 8"/>
          <p:cNvSpPr>
            <a:spLocks noGrp="1"/>
          </p:cNvSpPr>
          <p:nvPr>
            <p:ph type="ftr" sz="quarter" idx="3"/>
          </p:nvPr>
        </p:nvSpPr>
        <p:spPr/>
        <p:txBody>
          <a:bodyPr/>
          <a:lstStyle/>
          <a:p>
            <a:r>
              <a:rPr lang="en-GB"/>
              <a:t>© Amadeus IT Group and its affiliates and subsidiaries</a:t>
            </a:r>
          </a:p>
        </p:txBody>
      </p:sp>
      <p:sp>
        <p:nvSpPr>
          <p:cNvPr id="2" name="Title 1"/>
          <p:cNvSpPr>
            <a:spLocks noGrp="1"/>
          </p:cNvSpPr>
          <p:nvPr>
            <p:ph type="title"/>
          </p:nvPr>
        </p:nvSpPr>
        <p:spPr/>
        <p:txBody>
          <a:bodyPr/>
          <a:lstStyle/>
          <a:p>
            <a:r>
              <a:rPr lang="en-GB" dirty="0"/>
              <a:t>Fare selection page</a:t>
            </a:r>
          </a:p>
        </p:txBody>
      </p:sp>
      <p:sp>
        <p:nvSpPr>
          <p:cNvPr id="3" name="Text Placeholder 2"/>
          <p:cNvSpPr>
            <a:spLocks noGrp="1"/>
          </p:cNvSpPr>
          <p:nvPr>
            <p:ph type="body" sz="quarter" idx="13"/>
          </p:nvPr>
        </p:nvSpPr>
        <p:spPr>
          <a:xfrm>
            <a:off x="268224" y="779412"/>
            <a:ext cx="11228613" cy="468000"/>
          </a:xfrm>
        </p:spPr>
        <p:txBody>
          <a:bodyPr/>
          <a:lstStyle/>
          <a:p>
            <a:pPr marL="130810" indent="-130810"/>
            <a:r>
              <a:rPr lang="en-US" dirty="0"/>
              <a:t>Get the best value for money</a:t>
            </a:r>
          </a:p>
        </p:txBody>
      </p:sp>
      <p:sp>
        <p:nvSpPr>
          <p:cNvPr id="12" name="TextBox 11">
            <a:extLst>
              <a:ext uri="{FF2B5EF4-FFF2-40B4-BE49-F238E27FC236}">
                <a16:creationId xmlns:a16="http://schemas.microsoft.com/office/drawing/2014/main" id="{99D5CFB5-B84B-4353-8552-3577A7E1CD78}"/>
              </a:ext>
            </a:extLst>
          </p:cNvPr>
          <p:cNvSpPr txBox="1"/>
          <p:nvPr/>
        </p:nvSpPr>
        <p:spPr>
          <a:xfrm>
            <a:off x="380995" y="3660615"/>
            <a:ext cx="2277536" cy="707886"/>
          </a:xfrm>
          <a:prstGeom prst="rect">
            <a:avLst/>
          </a:prstGeom>
          <a:noFill/>
        </p:spPr>
        <p:txBody>
          <a:bodyPr wrap="square" rtlCol="0">
            <a:spAutoFit/>
          </a:bodyPr>
          <a:lstStyle/>
          <a:p>
            <a:r>
              <a:rPr lang="en-US" sz="1600" b="1" dirty="0">
                <a:solidFill>
                  <a:schemeClr val="tx2"/>
                </a:solidFill>
              </a:rPr>
              <a:t>A single price</a:t>
            </a:r>
          </a:p>
          <a:p>
            <a:r>
              <a:rPr lang="en-US" sz="1200" dirty="0">
                <a:solidFill>
                  <a:schemeClr val="tx2"/>
                </a:solidFill>
              </a:rPr>
              <a:t>Total price of the trip is displayed for two one way tickets too!</a:t>
            </a:r>
            <a:endParaRPr lang="en-US" sz="1050" dirty="0">
              <a:solidFill>
                <a:schemeClr val="tx2"/>
              </a:solidFill>
            </a:endParaRPr>
          </a:p>
        </p:txBody>
      </p:sp>
      <p:cxnSp>
        <p:nvCxnSpPr>
          <p:cNvPr id="13" name="Straight Connector 12">
            <a:extLst>
              <a:ext uri="{FF2B5EF4-FFF2-40B4-BE49-F238E27FC236}">
                <a16:creationId xmlns:a16="http://schemas.microsoft.com/office/drawing/2014/main" id="{97F3B445-952C-4866-B09C-B0A9711FB910}"/>
              </a:ext>
            </a:extLst>
          </p:cNvPr>
          <p:cNvCxnSpPr>
            <a:cxnSpLocks/>
          </p:cNvCxnSpPr>
          <p:nvPr/>
        </p:nvCxnSpPr>
        <p:spPr>
          <a:xfrm>
            <a:off x="2745174" y="3660615"/>
            <a:ext cx="0" cy="830235"/>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15" name="Line Callout 2 (Accent Bar) 13">
            <a:extLst>
              <a:ext uri="{FF2B5EF4-FFF2-40B4-BE49-F238E27FC236}">
                <a16:creationId xmlns:a16="http://schemas.microsoft.com/office/drawing/2014/main" id="{00530050-F0AD-4703-BE7B-4071D007BFF6}"/>
              </a:ext>
            </a:extLst>
          </p:cNvPr>
          <p:cNvSpPr/>
          <p:nvPr/>
        </p:nvSpPr>
        <p:spPr>
          <a:xfrm flipH="1">
            <a:off x="380994" y="4965502"/>
            <a:ext cx="2350847" cy="707886"/>
          </a:xfrm>
          <a:prstGeom prst="accentCallout2">
            <a:avLst>
              <a:gd name="adj1" fmla="val 45842"/>
              <a:gd name="adj2" fmla="val -217"/>
              <a:gd name="adj3" fmla="val 27732"/>
              <a:gd name="adj4" fmla="val -20167"/>
              <a:gd name="adj5" fmla="val 83219"/>
              <a:gd name="adj6" fmla="val -39335"/>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Fare Breaker options</a:t>
            </a:r>
          </a:p>
          <a:p>
            <a:r>
              <a:rPr lang="en-US" sz="1200" dirty="0">
                <a:solidFill>
                  <a:schemeClr val="tx2"/>
                </a:solidFill>
              </a:rPr>
              <a:t>Icon showing that the ticket is a combination of multiple tickets</a:t>
            </a:r>
          </a:p>
        </p:txBody>
      </p:sp>
      <p:sp>
        <p:nvSpPr>
          <p:cNvPr id="14" name="Line Callout 2 (Accent Bar) 13">
            <a:extLst>
              <a:ext uri="{FF2B5EF4-FFF2-40B4-BE49-F238E27FC236}">
                <a16:creationId xmlns:a16="http://schemas.microsoft.com/office/drawing/2014/main" id="{A59C27F4-EBE3-495B-8667-B3084520C90B}"/>
              </a:ext>
            </a:extLst>
          </p:cNvPr>
          <p:cNvSpPr/>
          <p:nvPr/>
        </p:nvSpPr>
        <p:spPr>
          <a:xfrm flipH="1">
            <a:off x="422997" y="2345030"/>
            <a:ext cx="2308844" cy="864066"/>
          </a:xfrm>
          <a:prstGeom prst="accentCallout2">
            <a:avLst>
              <a:gd name="adj1" fmla="val 56860"/>
              <a:gd name="adj2" fmla="val -1297"/>
              <a:gd name="adj3" fmla="val 31590"/>
              <a:gd name="adj4" fmla="val -20020"/>
              <a:gd name="adj5" fmla="val -67794"/>
              <a:gd name="adj6" fmla="val -40168"/>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Type of fare stands out</a:t>
            </a:r>
          </a:p>
          <a:p>
            <a:r>
              <a:rPr lang="en-US" sz="1200" dirty="0">
                <a:solidFill>
                  <a:schemeClr val="tx2"/>
                </a:solidFill>
              </a:rPr>
              <a:t>Clear differentiation between round trip tickets and one way tickets</a:t>
            </a:r>
          </a:p>
        </p:txBody>
      </p:sp>
      <p:cxnSp>
        <p:nvCxnSpPr>
          <p:cNvPr id="16" name="Straight Connector 15">
            <a:extLst>
              <a:ext uri="{FF2B5EF4-FFF2-40B4-BE49-F238E27FC236}">
                <a16:creationId xmlns:a16="http://schemas.microsoft.com/office/drawing/2014/main" id="{F2D88FAC-E994-4783-B311-C6A5856056AE}"/>
              </a:ext>
            </a:extLst>
          </p:cNvPr>
          <p:cNvCxnSpPr>
            <a:cxnSpLocks/>
          </p:cNvCxnSpPr>
          <p:nvPr/>
        </p:nvCxnSpPr>
        <p:spPr>
          <a:xfrm flipV="1">
            <a:off x="3257668" y="2387912"/>
            <a:ext cx="401137" cy="211549"/>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7E0E46D-7DF9-4436-8EB3-B116954AAAFF}"/>
              </a:ext>
            </a:extLst>
          </p:cNvPr>
          <p:cNvSpPr/>
          <p:nvPr/>
        </p:nvSpPr>
        <p:spPr>
          <a:xfrm>
            <a:off x="3679713" y="1644458"/>
            <a:ext cx="216000" cy="216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Rectangle 17">
            <a:extLst>
              <a:ext uri="{FF2B5EF4-FFF2-40B4-BE49-F238E27FC236}">
                <a16:creationId xmlns:a16="http://schemas.microsoft.com/office/drawing/2014/main" id="{EA07C5EC-7D31-4C45-A027-797693CDF4BE}"/>
              </a:ext>
            </a:extLst>
          </p:cNvPr>
          <p:cNvSpPr/>
          <p:nvPr/>
        </p:nvSpPr>
        <p:spPr>
          <a:xfrm>
            <a:off x="3678683" y="2244982"/>
            <a:ext cx="216000" cy="216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Rectangle 20">
            <a:extLst>
              <a:ext uri="{FF2B5EF4-FFF2-40B4-BE49-F238E27FC236}">
                <a16:creationId xmlns:a16="http://schemas.microsoft.com/office/drawing/2014/main" id="{15B4EAD1-C982-4DBA-9AD9-855AC96789B1}"/>
              </a:ext>
            </a:extLst>
          </p:cNvPr>
          <p:cNvSpPr/>
          <p:nvPr/>
        </p:nvSpPr>
        <p:spPr>
          <a:xfrm>
            <a:off x="3678683" y="5489905"/>
            <a:ext cx="216000" cy="216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9" name="Content Placeholder 17" descr="HRG_LOGO-CMYK PGF.png">
            <a:extLst>
              <a:ext uri="{FF2B5EF4-FFF2-40B4-BE49-F238E27FC236}">
                <a16:creationId xmlns:a16="http://schemas.microsoft.com/office/drawing/2014/main" id="{CA1E379E-1D6E-42BA-B795-84F45CEAB4F8}"/>
              </a:ext>
            </a:extLst>
          </p:cNvPr>
          <p:cNvPicPr>
            <a:picLocks noChangeAspect="1"/>
          </p:cNvPicPr>
          <p:nvPr/>
        </p:nvPicPr>
        <p:blipFill>
          <a:blip r:embed="rId6" cstate="screen"/>
          <a:stretch>
            <a:fillRect/>
          </a:stretch>
        </p:blipFill>
        <p:spPr>
          <a:xfrm>
            <a:off x="11021731" y="575098"/>
            <a:ext cx="1038765" cy="369941"/>
          </a:xfrm>
          <a:prstGeom prst="rect">
            <a:avLst/>
          </a:prstGeom>
        </p:spPr>
      </p:pic>
      <p:pic>
        <p:nvPicPr>
          <p:cNvPr id="20" name="Picture 19">
            <a:extLst>
              <a:ext uri="{FF2B5EF4-FFF2-40B4-BE49-F238E27FC236}">
                <a16:creationId xmlns:a16="http://schemas.microsoft.com/office/drawing/2014/main" id="{C18D7694-6C91-4C07-8FB5-37A448B0F6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4378" y="464221"/>
            <a:ext cx="1187353" cy="579763"/>
          </a:xfrm>
          <a:prstGeom prst="rect">
            <a:avLst/>
          </a:prstGeom>
        </p:spPr>
      </p:pic>
    </p:spTree>
    <p:extLst>
      <p:ext uri="{BB962C8B-B14F-4D97-AF65-F5344CB8AC3E}">
        <p14:creationId xmlns:p14="http://schemas.microsoft.com/office/powerpoint/2010/main" val="3283344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3"/>
          </p:nvPr>
        </p:nvSpPr>
        <p:spPr/>
        <p:txBody>
          <a:bodyPr/>
          <a:lstStyle/>
          <a:p>
            <a:r>
              <a:rPr lang="en-US" dirty="0"/>
              <a:t>© Amadeus IT Group and its affiliates and subsidiaries</a:t>
            </a:r>
          </a:p>
        </p:txBody>
      </p:sp>
      <p:pic>
        <p:nvPicPr>
          <p:cNvPr id="12" name="Picture Placeholder 11">
            <a:extLst>
              <a:ext uri="{FF2B5EF4-FFF2-40B4-BE49-F238E27FC236}">
                <a16:creationId xmlns:a16="http://schemas.microsoft.com/office/drawing/2014/main" id="{4CA818A6-BC51-4CC4-AAC6-E2C16F23F25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7085" r="7085"/>
          <a:stretch>
            <a:fillRect/>
          </a:stretch>
        </p:blipFill>
        <p:spPr/>
      </p:pic>
      <p:sp>
        <p:nvSpPr>
          <p:cNvPr id="5" name="Text Placeholder 4"/>
          <p:cNvSpPr>
            <a:spLocks noGrp="1"/>
          </p:cNvSpPr>
          <p:nvPr>
            <p:ph type="body" sz="quarter" idx="15"/>
          </p:nvPr>
        </p:nvSpPr>
        <p:spPr>
          <a:xfrm>
            <a:off x="695323" y="1731824"/>
            <a:ext cx="8188175" cy="920750"/>
          </a:xfrm>
        </p:spPr>
        <p:txBody>
          <a:bodyPr/>
          <a:lstStyle/>
          <a:p>
            <a:r>
              <a:rPr lang="en-US" dirty="0">
                <a:solidFill>
                  <a:schemeClr val="tx1">
                    <a:lumMod val="60000"/>
                    <a:lumOff val="40000"/>
                  </a:schemeClr>
                </a:solidFill>
              </a:rPr>
              <a:t>Alternative options page</a:t>
            </a:r>
          </a:p>
        </p:txBody>
      </p:sp>
      <p:sp>
        <p:nvSpPr>
          <p:cNvPr id="6" name="Freeform 5">
            <a:extLst>
              <a:ext uri="{FF2B5EF4-FFF2-40B4-BE49-F238E27FC236}">
                <a16:creationId xmlns:a16="http://schemas.microsoft.com/office/drawing/2014/main" id="{946B1B5A-84F9-4EB6-81D2-1073751DAA52}"/>
              </a:ext>
            </a:extLst>
          </p:cNvPr>
          <p:cNvSpPr>
            <a:spLocks noEditPoints="1"/>
          </p:cNvSpPr>
          <p:nvPr/>
        </p:nvSpPr>
        <p:spPr bwMode="auto">
          <a:xfrm>
            <a:off x="10833517" y="6533899"/>
            <a:ext cx="742135" cy="102870"/>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s-ES"/>
          </a:p>
        </p:txBody>
      </p:sp>
      <p:pic>
        <p:nvPicPr>
          <p:cNvPr id="7" name="Picture 17">
            <a:extLst>
              <a:ext uri="{FF2B5EF4-FFF2-40B4-BE49-F238E27FC236}">
                <a16:creationId xmlns:a16="http://schemas.microsoft.com/office/drawing/2014/main" id="{33FDD460-5CA2-4CBF-896B-391D4C3BCA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4585" y="6420431"/>
            <a:ext cx="686773" cy="286156"/>
          </a:xfrm>
          <a:prstGeom prst="rect">
            <a:avLst/>
          </a:prstGeom>
        </p:spPr>
      </p:pic>
      <p:cxnSp>
        <p:nvCxnSpPr>
          <p:cNvPr id="8" name="Conector recto 8">
            <a:extLst>
              <a:ext uri="{FF2B5EF4-FFF2-40B4-BE49-F238E27FC236}">
                <a16:creationId xmlns:a16="http://schemas.microsoft.com/office/drawing/2014/main" id="{CED8E90B-7043-4D55-94FC-FCE5851406AD}"/>
              </a:ext>
            </a:extLst>
          </p:cNvPr>
          <p:cNvCxnSpPr/>
          <p:nvPr/>
        </p:nvCxnSpPr>
        <p:spPr>
          <a:xfrm flipV="1">
            <a:off x="10690801" y="6521645"/>
            <a:ext cx="0" cy="120314"/>
          </a:xfrm>
          <a:prstGeom prst="line">
            <a:avLst/>
          </a:prstGeom>
          <a:ln w="9525" cmpd="sng">
            <a:solidFill>
              <a:srgbClr val="DDDDDD"/>
            </a:solidFill>
          </a:ln>
          <a:effectLst/>
        </p:spPr>
        <p:style>
          <a:lnRef idx="2">
            <a:schemeClr val="accent1"/>
          </a:lnRef>
          <a:fillRef idx="0">
            <a:schemeClr val="accent1"/>
          </a:fillRef>
          <a:effectRef idx="1">
            <a:schemeClr val="accent1"/>
          </a:effectRef>
          <a:fontRef idx="minor">
            <a:schemeClr val="tx1"/>
          </a:fontRef>
        </p:style>
      </p:cxnSp>
      <p:pic>
        <p:nvPicPr>
          <p:cNvPr id="9" name="Content Placeholder 17" descr="HRG_LOGO-CMYK PGF.png">
            <a:extLst>
              <a:ext uri="{FF2B5EF4-FFF2-40B4-BE49-F238E27FC236}">
                <a16:creationId xmlns:a16="http://schemas.microsoft.com/office/drawing/2014/main" id="{4CD3E44B-3191-4917-8A79-5B84CD3F1064}"/>
              </a:ext>
            </a:extLst>
          </p:cNvPr>
          <p:cNvPicPr>
            <a:picLocks noChangeAspect="1"/>
          </p:cNvPicPr>
          <p:nvPr/>
        </p:nvPicPr>
        <p:blipFill>
          <a:blip r:embed="rId5" cstate="screen"/>
          <a:stretch>
            <a:fillRect/>
          </a:stretch>
        </p:blipFill>
        <p:spPr>
          <a:xfrm>
            <a:off x="1187353" y="6340607"/>
            <a:ext cx="1038765" cy="369941"/>
          </a:xfrm>
          <a:prstGeom prst="rect">
            <a:avLst/>
          </a:prstGeom>
        </p:spPr>
      </p:pic>
      <p:pic>
        <p:nvPicPr>
          <p:cNvPr id="10" name="Picture 9">
            <a:extLst>
              <a:ext uri="{FF2B5EF4-FFF2-40B4-BE49-F238E27FC236}">
                <a16:creationId xmlns:a16="http://schemas.microsoft.com/office/drawing/2014/main" id="{EE5D30B7-21A4-465C-94FC-2956AED096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29730"/>
            <a:ext cx="1187353" cy="579763"/>
          </a:xfrm>
          <a:prstGeom prst="rect">
            <a:avLst/>
          </a:prstGeom>
        </p:spPr>
      </p:pic>
    </p:spTree>
    <p:extLst>
      <p:ext uri="{BB962C8B-B14F-4D97-AF65-F5344CB8AC3E}">
        <p14:creationId xmlns:p14="http://schemas.microsoft.com/office/powerpoint/2010/main" val="2851823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Mano sosteniendo un celular en la mano&#10;&#10;Descripción generada automáticamente">
            <a:extLst>
              <a:ext uri="{FF2B5EF4-FFF2-40B4-BE49-F238E27FC236}">
                <a16:creationId xmlns:a16="http://schemas.microsoft.com/office/drawing/2014/main" id="{A11B81DC-C80E-524B-AFFA-A8AC464903AD}"/>
              </a:ext>
            </a:extLst>
          </p:cNvPr>
          <p:cNvPicPr>
            <a:picLocks noChangeAspect="1"/>
          </p:cNvPicPr>
          <p:nvPr/>
        </p:nvPicPr>
        <p:blipFill rotWithShape="1">
          <a:blip r:embed="rId3">
            <a:extLst>
              <a:ext uri="{28A0092B-C50C-407E-A947-70E740481C1C}">
                <a14:useLocalDpi xmlns:a14="http://schemas.microsoft.com/office/drawing/2010/main" val="0"/>
              </a:ext>
            </a:extLst>
          </a:blip>
          <a:srcRect l="9477" t="35235" r="31215" b="14851"/>
          <a:stretch/>
        </p:blipFill>
        <p:spPr>
          <a:xfrm>
            <a:off x="-37076" y="0"/>
            <a:ext cx="12229076" cy="6858000"/>
          </a:xfrm>
          <a:prstGeom prst="rect">
            <a:avLst/>
          </a:prstGeom>
        </p:spPr>
      </p:pic>
      <p:sp>
        <p:nvSpPr>
          <p:cNvPr id="34" name="Freeform 5"/>
          <p:cNvSpPr>
            <a:spLocks/>
          </p:cNvSpPr>
          <p:nvPr/>
        </p:nvSpPr>
        <p:spPr bwMode="auto">
          <a:xfrm>
            <a:off x="-37076" y="782426"/>
            <a:ext cx="5034166" cy="6075574"/>
          </a:xfrm>
          <a:custGeom>
            <a:avLst/>
            <a:gdLst>
              <a:gd name="T0" fmla="*/ 785 w 1497"/>
              <a:gd name="T1" fmla="*/ 1810 h 1810"/>
              <a:gd name="T2" fmla="*/ 1395 w 1497"/>
              <a:gd name="T3" fmla="*/ 600 h 1810"/>
              <a:gd name="T4" fmla="*/ 1214 w 1497"/>
              <a:gd name="T5" fmla="*/ 50 h 1810"/>
              <a:gd name="T6" fmla="*/ 901 w 1497"/>
              <a:gd name="T7" fmla="*/ 26 h 1810"/>
              <a:gd name="T8" fmla="*/ 901 w 1497"/>
              <a:gd name="T9" fmla="*/ 26 h 1810"/>
              <a:gd name="T10" fmla="*/ 0 w 1497"/>
              <a:gd name="T11" fmla="*/ 239 h 1810"/>
              <a:gd name="T12" fmla="*/ 0 w 1497"/>
              <a:gd name="T13" fmla="*/ 1810 h 1810"/>
              <a:gd name="T14" fmla="*/ 785 w 1497"/>
              <a:gd name="T15" fmla="*/ 1810 h 18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7" h="1810">
                <a:moveTo>
                  <a:pt x="785" y="1810"/>
                </a:moveTo>
                <a:cubicBezTo>
                  <a:pt x="1395" y="600"/>
                  <a:pt x="1395" y="600"/>
                  <a:pt x="1395" y="600"/>
                </a:cubicBezTo>
                <a:cubicBezTo>
                  <a:pt x="1497" y="398"/>
                  <a:pt x="1416" y="151"/>
                  <a:pt x="1214" y="50"/>
                </a:cubicBezTo>
                <a:cubicBezTo>
                  <a:pt x="1116" y="0"/>
                  <a:pt x="1001" y="7"/>
                  <a:pt x="901" y="26"/>
                </a:cubicBezTo>
                <a:cubicBezTo>
                  <a:pt x="901" y="26"/>
                  <a:pt x="901" y="26"/>
                  <a:pt x="901" y="26"/>
                </a:cubicBezTo>
                <a:cubicBezTo>
                  <a:pt x="0" y="239"/>
                  <a:pt x="0" y="239"/>
                  <a:pt x="0" y="239"/>
                </a:cubicBezTo>
                <a:cubicBezTo>
                  <a:pt x="0" y="1810"/>
                  <a:pt x="0" y="1810"/>
                  <a:pt x="0" y="1810"/>
                </a:cubicBezTo>
                <a:lnTo>
                  <a:pt x="785" y="1810"/>
                </a:lnTo>
                <a:close/>
              </a:path>
            </a:pathLst>
          </a:custGeom>
          <a:solidFill>
            <a:schemeClr val="bg1">
              <a:alpha val="9500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title"/>
          </p:nvPr>
        </p:nvSpPr>
        <p:spPr>
          <a:xfrm>
            <a:off x="131504" y="2039410"/>
            <a:ext cx="4565580" cy="2726265"/>
          </a:xfrm>
        </p:spPr>
        <p:txBody>
          <a:bodyPr>
            <a:normAutofit/>
          </a:bodyPr>
          <a:lstStyle/>
          <a:p>
            <a:pPr>
              <a:lnSpc>
                <a:spcPct val="80000"/>
              </a:lnSpc>
            </a:pPr>
            <a:r>
              <a:rPr lang="en-GB" sz="3300" dirty="0"/>
              <a:t>What’s new in the Air and Rail booking flow</a:t>
            </a:r>
            <a:br>
              <a:rPr lang="en-GB" sz="3300" dirty="0"/>
            </a:br>
            <a:r>
              <a:rPr lang="en-GB" sz="3300" dirty="0"/>
              <a:t>in more details</a:t>
            </a:r>
            <a:br>
              <a:rPr lang="en-GB" sz="3600" dirty="0"/>
            </a:br>
            <a:br>
              <a:rPr lang="en-US" sz="4400" dirty="0">
                <a:solidFill>
                  <a:srgbClr val="005EB8"/>
                </a:solidFill>
              </a:rPr>
            </a:br>
            <a:r>
              <a:rPr lang="en-US" sz="2000" dirty="0">
                <a:solidFill>
                  <a:schemeClr val="accent2"/>
                </a:solidFill>
              </a:rPr>
              <a:t>Amadeus cytric Travel &amp; Expense</a:t>
            </a:r>
            <a:br>
              <a:rPr lang="en-US" sz="2000" dirty="0">
                <a:solidFill>
                  <a:schemeClr val="accent2"/>
                </a:solidFill>
              </a:rPr>
            </a:br>
            <a:r>
              <a:rPr lang="en-US" sz="2000" dirty="0">
                <a:solidFill>
                  <a:schemeClr val="accent2"/>
                </a:solidFill>
              </a:rPr>
              <a:t>Release 18.1</a:t>
            </a:r>
            <a:endParaRPr lang="en-GB" sz="2800" b="1" dirty="0">
              <a:solidFill>
                <a:schemeClr val="accent2"/>
              </a:solidFill>
            </a:endParaRPr>
          </a:p>
        </p:txBody>
      </p:sp>
      <p:sp>
        <p:nvSpPr>
          <p:cNvPr id="17" name="Marcador de pie de página 16"/>
          <p:cNvSpPr>
            <a:spLocks noGrp="1"/>
          </p:cNvSpPr>
          <p:nvPr>
            <p:ph type="ftr" sz="quarter" idx="3"/>
          </p:nvPr>
        </p:nvSpPr>
        <p:spPr/>
        <p:txBody>
          <a:bodyPr/>
          <a:lstStyle/>
          <a:p>
            <a:r>
              <a:rPr lang="en-GB">
                <a:solidFill>
                  <a:schemeClr val="bg1"/>
                </a:solidFill>
              </a:rPr>
              <a:t>© Amadeus IT Group and its affiliates and subsidiaries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8204" y="59473"/>
            <a:ext cx="835458" cy="348108"/>
          </a:xfrm>
          <a:prstGeom prst="rect">
            <a:avLst/>
          </a:prstGeom>
        </p:spPr>
      </p:pic>
      <p:sp>
        <p:nvSpPr>
          <p:cNvPr id="10" name="Freeform 5"/>
          <p:cNvSpPr>
            <a:spLocks noEditPoints="1"/>
          </p:cNvSpPr>
          <p:nvPr/>
        </p:nvSpPr>
        <p:spPr bwMode="auto">
          <a:xfrm>
            <a:off x="10807831" y="188038"/>
            <a:ext cx="998445" cy="138398"/>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cxnSp>
        <p:nvCxnSpPr>
          <p:cNvPr id="11" name="Conector recto 8"/>
          <p:cNvCxnSpPr/>
          <p:nvPr/>
        </p:nvCxnSpPr>
        <p:spPr>
          <a:xfrm flipV="1">
            <a:off x="10690801" y="190424"/>
            <a:ext cx="0" cy="120314"/>
          </a:xfrm>
          <a:prstGeom prst="line">
            <a:avLst/>
          </a:prstGeom>
          <a:ln w="9525" cmpd="sng">
            <a:solidFill>
              <a:srgbClr val="DDDDDD"/>
            </a:solidFill>
          </a:ln>
          <a:effectLst/>
        </p:spPr>
        <p:style>
          <a:lnRef idx="2">
            <a:schemeClr val="accent1"/>
          </a:lnRef>
          <a:fillRef idx="0">
            <a:schemeClr val="accent1"/>
          </a:fillRef>
          <a:effectRef idx="1">
            <a:schemeClr val="accent1"/>
          </a:effectRef>
          <a:fontRef idx="minor">
            <a:schemeClr val="tx1"/>
          </a:fontRef>
        </p:style>
      </p:cxnSp>
      <p:pic>
        <p:nvPicPr>
          <p:cNvPr id="9" name="Content Placeholder 17" descr="HRG_LOGO-CMYK PGF.png">
            <a:extLst>
              <a:ext uri="{FF2B5EF4-FFF2-40B4-BE49-F238E27FC236}">
                <a16:creationId xmlns:a16="http://schemas.microsoft.com/office/drawing/2014/main" id="{C5E1ED63-EF96-41DE-A49C-D1983CBBD41F}"/>
              </a:ext>
            </a:extLst>
          </p:cNvPr>
          <p:cNvPicPr>
            <a:picLocks noChangeAspect="1"/>
          </p:cNvPicPr>
          <p:nvPr/>
        </p:nvPicPr>
        <p:blipFill>
          <a:blip r:embed="rId5" cstate="screen"/>
          <a:stretch>
            <a:fillRect/>
          </a:stretch>
        </p:blipFill>
        <p:spPr>
          <a:xfrm>
            <a:off x="10985557" y="6329641"/>
            <a:ext cx="1038765" cy="369941"/>
          </a:xfrm>
          <a:prstGeom prst="rect">
            <a:avLst/>
          </a:prstGeom>
        </p:spPr>
      </p:pic>
      <p:pic>
        <p:nvPicPr>
          <p:cNvPr id="12" name="Picture 11">
            <a:extLst>
              <a:ext uri="{FF2B5EF4-FFF2-40B4-BE49-F238E27FC236}">
                <a16:creationId xmlns:a16="http://schemas.microsoft.com/office/drawing/2014/main" id="{D337D02D-E13B-4096-BDD0-39BBBAA6EF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8204" y="6218764"/>
            <a:ext cx="1187353" cy="579763"/>
          </a:xfrm>
          <a:prstGeom prst="rect">
            <a:avLst/>
          </a:prstGeom>
        </p:spPr>
      </p:pic>
    </p:spTree>
    <p:extLst>
      <p:ext uri="{BB962C8B-B14F-4D97-AF65-F5344CB8AC3E}">
        <p14:creationId xmlns:p14="http://schemas.microsoft.com/office/powerpoint/2010/main" val="340264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39A79-3E77-45EF-83FE-AB1EFF50E296}"/>
              </a:ext>
            </a:extLst>
          </p:cNvPr>
          <p:cNvSpPr>
            <a:spLocks noGrp="1"/>
          </p:cNvSpPr>
          <p:nvPr>
            <p:ph type="title"/>
          </p:nvPr>
        </p:nvSpPr>
        <p:spPr/>
        <p:txBody>
          <a:bodyPr/>
          <a:lstStyle/>
          <a:p>
            <a:r>
              <a:rPr lang="en-US" dirty="0"/>
              <a:t>Major changes on the alternative options page</a:t>
            </a:r>
            <a:endParaRPr lang="en-IE" dirty="0"/>
          </a:p>
        </p:txBody>
      </p:sp>
      <p:sp>
        <p:nvSpPr>
          <p:cNvPr id="4" name="Slide Number Placeholder 3">
            <a:extLst>
              <a:ext uri="{FF2B5EF4-FFF2-40B4-BE49-F238E27FC236}">
                <a16:creationId xmlns:a16="http://schemas.microsoft.com/office/drawing/2014/main" id="{1A7C9EAE-BA75-4E4C-BC7D-EA79EDD1DABA}"/>
              </a:ext>
            </a:extLst>
          </p:cNvPr>
          <p:cNvSpPr>
            <a:spLocks noGrp="1"/>
          </p:cNvSpPr>
          <p:nvPr>
            <p:ph type="sldNum" sz="quarter" idx="4"/>
          </p:nvPr>
        </p:nvSpPr>
        <p:spPr/>
        <p:txBody>
          <a:bodyPr/>
          <a:lstStyle/>
          <a:p>
            <a:fld id="{E57627FB-D816-4EA7-98E3-793F2D9BC93A}" type="slidenum">
              <a:rPr lang="en-GB" noProof="0" smtClean="0"/>
              <a:pPr/>
              <a:t>20</a:t>
            </a:fld>
            <a:endParaRPr lang="en-GB" noProof="0"/>
          </a:p>
        </p:txBody>
      </p:sp>
      <p:sp>
        <p:nvSpPr>
          <p:cNvPr id="5" name="Footer Placeholder 4">
            <a:extLst>
              <a:ext uri="{FF2B5EF4-FFF2-40B4-BE49-F238E27FC236}">
                <a16:creationId xmlns:a16="http://schemas.microsoft.com/office/drawing/2014/main" id="{D669A064-5333-4582-B58F-3CF5D287F76C}"/>
              </a:ext>
            </a:extLst>
          </p:cNvPr>
          <p:cNvSpPr>
            <a:spLocks noGrp="1"/>
          </p:cNvSpPr>
          <p:nvPr>
            <p:ph type="ftr" sz="quarter" idx="3"/>
          </p:nvPr>
        </p:nvSpPr>
        <p:spPr/>
        <p:txBody>
          <a:bodyPr/>
          <a:lstStyle/>
          <a:p>
            <a:r>
              <a:rPr lang="en-US" noProof="0"/>
              <a:t>© Amadeus IT Group and its affiliates and subsidiaries</a:t>
            </a:r>
            <a:endParaRPr lang="en-GB" noProof="0"/>
          </a:p>
        </p:txBody>
      </p:sp>
      <p:sp>
        <p:nvSpPr>
          <p:cNvPr id="10" name="Text Placeholder 1">
            <a:extLst>
              <a:ext uri="{FF2B5EF4-FFF2-40B4-BE49-F238E27FC236}">
                <a16:creationId xmlns:a16="http://schemas.microsoft.com/office/drawing/2014/main" id="{5F5AFC36-D902-4CCF-B4DB-A2F9ED17C281}"/>
              </a:ext>
            </a:extLst>
          </p:cNvPr>
          <p:cNvSpPr txBox="1">
            <a:spLocks/>
          </p:cNvSpPr>
          <p:nvPr/>
        </p:nvSpPr>
        <p:spPr>
          <a:xfrm>
            <a:off x="293031" y="1312071"/>
            <a:ext cx="11228409" cy="4828567"/>
          </a:xfrm>
          <a:prstGeom prst="rect">
            <a:avLst/>
          </a:prstGeom>
        </p:spPr>
        <p:txBody>
          <a:bodyPr anchor="t">
            <a:normAutofit/>
          </a:bodyPr>
          <a:lstStyle>
            <a:lvl1pPr marL="228600" indent="-228600" algn="l" defTabSz="914400" rtl="0" eaLnBrk="1" latinLnBrk="0" hangingPunct="1">
              <a:lnSpc>
                <a:spcPct val="90000"/>
              </a:lnSpc>
              <a:spcBef>
                <a:spcPts val="1000"/>
              </a:spcBef>
              <a:buClr>
                <a:schemeClr val="accent2"/>
              </a:buClr>
              <a:buSzPct val="80000"/>
              <a:buFont typeface="Calibri" panose="020F0502020204030204" pitchFamily="34" charset="0"/>
              <a:buChar char="_"/>
              <a:defRPr sz="1600" kern="1200">
                <a:solidFill>
                  <a:schemeClr val="bg1">
                    <a:lumMod val="50000"/>
                  </a:schemeClr>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bg1">
                    <a:lumMod val="50000"/>
                  </a:schemeClr>
                </a:solidFill>
                <a:latin typeface="+mj-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bg1">
                    <a:lumMod val="50000"/>
                  </a:schemeClr>
                </a:solidFill>
                <a:latin typeface="+mj-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100" kern="1200">
                <a:solidFill>
                  <a:schemeClr val="bg1">
                    <a:lumMod val="50000"/>
                  </a:schemeClr>
                </a:solidFill>
                <a:latin typeface="+mj-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100" kern="1200">
                <a:solidFill>
                  <a:schemeClr val="bg1">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0810" indent="-130810"/>
            <a:r>
              <a:rPr lang="en-US" sz="2800" dirty="0">
                <a:solidFill>
                  <a:srgbClr val="323232"/>
                </a:solidFill>
              </a:rPr>
              <a:t>If you’re flexible.. save money by choosing one of the cheaper flight options proposed</a:t>
            </a:r>
          </a:p>
          <a:p>
            <a:pPr marL="130810" indent="-130810"/>
            <a:r>
              <a:rPr lang="en-US" sz="2800" dirty="0">
                <a:solidFill>
                  <a:srgbClr val="323232"/>
                </a:solidFill>
              </a:rPr>
              <a:t>You can easily compare them with your initial selection.</a:t>
            </a:r>
          </a:p>
          <a:p>
            <a:pPr marL="130810" indent="-130810"/>
            <a:r>
              <a:rPr lang="en-US" sz="2800" dirty="0">
                <a:solidFill>
                  <a:srgbClr val="323232"/>
                </a:solidFill>
              </a:rPr>
              <a:t>The page is laid out to provide more details when you need them</a:t>
            </a:r>
          </a:p>
        </p:txBody>
      </p:sp>
      <p:pic>
        <p:nvPicPr>
          <p:cNvPr id="6" name="Content Placeholder 17" descr="HRG_LOGO-CMYK PGF.png">
            <a:extLst>
              <a:ext uri="{FF2B5EF4-FFF2-40B4-BE49-F238E27FC236}">
                <a16:creationId xmlns:a16="http://schemas.microsoft.com/office/drawing/2014/main" id="{E1511AE1-5F69-4349-9135-20A74E4E4E50}"/>
              </a:ext>
            </a:extLst>
          </p:cNvPr>
          <p:cNvPicPr>
            <a:picLocks noChangeAspect="1"/>
          </p:cNvPicPr>
          <p:nvPr/>
        </p:nvPicPr>
        <p:blipFill>
          <a:blip r:embed="rId2" cstate="screen"/>
          <a:stretch>
            <a:fillRect/>
          </a:stretch>
        </p:blipFill>
        <p:spPr>
          <a:xfrm>
            <a:off x="1187353" y="6340607"/>
            <a:ext cx="1038765" cy="369941"/>
          </a:xfrm>
          <a:prstGeom prst="rect">
            <a:avLst/>
          </a:prstGeom>
        </p:spPr>
      </p:pic>
      <p:pic>
        <p:nvPicPr>
          <p:cNvPr id="7" name="Picture 6">
            <a:extLst>
              <a:ext uri="{FF2B5EF4-FFF2-40B4-BE49-F238E27FC236}">
                <a16:creationId xmlns:a16="http://schemas.microsoft.com/office/drawing/2014/main" id="{589018D7-3269-4693-B14C-B5410091BB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9730"/>
            <a:ext cx="1187353" cy="579763"/>
          </a:xfrm>
          <a:prstGeom prst="rect">
            <a:avLst/>
          </a:prstGeom>
        </p:spPr>
      </p:pic>
    </p:spTree>
    <p:extLst>
      <p:ext uri="{BB962C8B-B14F-4D97-AF65-F5344CB8AC3E}">
        <p14:creationId xmlns:p14="http://schemas.microsoft.com/office/powerpoint/2010/main" val="387965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86D97D-3C3F-414A-A2EF-1D50BD2F2B76}"/>
              </a:ext>
            </a:extLst>
          </p:cNvPr>
          <p:cNvPicPr>
            <a:picLocks noChangeAspect="1"/>
          </p:cNvPicPr>
          <p:nvPr/>
        </p:nvPicPr>
        <p:blipFill>
          <a:blip r:embed="rId3"/>
          <a:stretch>
            <a:fillRect/>
          </a:stretch>
        </p:blipFill>
        <p:spPr>
          <a:xfrm>
            <a:off x="515574" y="1655717"/>
            <a:ext cx="7781925" cy="4191000"/>
          </a:xfrm>
          <a:prstGeom prst="rect">
            <a:avLst/>
          </a:prstGeom>
        </p:spPr>
      </p:pic>
      <p:sp>
        <p:nvSpPr>
          <p:cNvPr id="10" name="Marcador de número de diapositiva 9"/>
          <p:cNvSpPr>
            <a:spLocks noGrp="1"/>
          </p:cNvSpPr>
          <p:nvPr>
            <p:ph type="sldNum" sz="quarter" idx="4"/>
          </p:nvPr>
        </p:nvSpPr>
        <p:spPr/>
        <p:txBody>
          <a:bodyPr/>
          <a:lstStyle/>
          <a:p>
            <a:fld id="{E57627FB-D816-4EA7-98E3-793F2D9BC93A}" type="slidenum">
              <a:rPr lang="en-GB" smtClean="0"/>
              <a:pPr/>
              <a:t>21</a:t>
            </a:fld>
            <a:endParaRPr lang="en-GB"/>
          </a:p>
        </p:txBody>
      </p:sp>
      <p:sp>
        <p:nvSpPr>
          <p:cNvPr id="9" name="Marcador de pie de página 8"/>
          <p:cNvSpPr>
            <a:spLocks noGrp="1"/>
          </p:cNvSpPr>
          <p:nvPr>
            <p:ph type="ftr" sz="quarter" idx="3"/>
          </p:nvPr>
        </p:nvSpPr>
        <p:spPr/>
        <p:txBody>
          <a:bodyPr/>
          <a:lstStyle/>
          <a:p>
            <a:r>
              <a:rPr lang="en-GB" dirty="0"/>
              <a:t>© Amadeus IT Group and its affiliates and subsidiaries</a:t>
            </a:r>
          </a:p>
        </p:txBody>
      </p:sp>
      <p:sp>
        <p:nvSpPr>
          <p:cNvPr id="2" name="Title 1"/>
          <p:cNvSpPr>
            <a:spLocks noGrp="1"/>
          </p:cNvSpPr>
          <p:nvPr>
            <p:ph type="title"/>
          </p:nvPr>
        </p:nvSpPr>
        <p:spPr/>
        <p:txBody>
          <a:bodyPr/>
          <a:lstStyle/>
          <a:p>
            <a:r>
              <a:rPr lang="en-GB" dirty="0"/>
              <a:t>Alternative options page</a:t>
            </a:r>
          </a:p>
        </p:txBody>
      </p:sp>
      <p:sp>
        <p:nvSpPr>
          <p:cNvPr id="3" name="Text Placeholder 2"/>
          <p:cNvSpPr>
            <a:spLocks noGrp="1"/>
          </p:cNvSpPr>
          <p:nvPr>
            <p:ph type="body" sz="quarter" idx="13"/>
          </p:nvPr>
        </p:nvSpPr>
        <p:spPr>
          <a:xfrm>
            <a:off x="268224" y="779412"/>
            <a:ext cx="11228613" cy="468000"/>
          </a:xfrm>
        </p:spPr>
        <p:txBody>
          <a:bodyPr/>
          <a:lstStyle/>
          <a:p>
            <a:r>
              <a:rPr lang="en-GB" dirty="0"/>
              <a:t>Cheaper options stand out</a:t>
            </a:r>
          </a:p>
        </p:txBody>
      </p:sp>
      <p:sp>
        <p:nvSpPr>
          <p:cNvPr id="14" name="Line Callout 2 (Accent Bar) 13"/>
          <p:cNvSpPr/>
          <p:nvPr/>
        </p:nvSpPr>
        <p:spPr>
          <a:xfrm>
            <a:off x="8977324" y="3555580"/>
            <a:ext cx="2406287" cy="864066"/>
          </a:xfrm>
          <a:prstGeom prst="accentCallout2">
            <a:avLst>
              <a:gd name="adj1" fmla="val 51534"/>
              <a:gd name="adj2" fmla="val -217"/>
              <a:gd name="adj3" fmla="val 25427"/>
              <a:gd name="adj4" fmla="val -27499"/>
              <a:gd name="adj5" fmla="val -19951"/>
              <a:gd name="adj6" fmla="val -49944"/>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Your selected flight on top</a:t>
            </a:r>
          </a:p>
          <a:p>
            <a:r>
              <a:rPr lang="en-US" sz="1200" dirty="0">
                <a:solidFill>
                  <a:schemeClr val="tx2"/>
                </a:solidFill>
              </a:rPr>
              <a:t>So you can easily compare the selected flight and fare with the alternatives</a:t>
            </a:r>
            <a:endParaRPr lang="en-US" sz="1050" dirty="0">
              <a:solidFill>
                <a:schemeClr val="tx2"/>
              </a:solidFill>
            </a:endParaRPr>
          </a:p>
        </p:txBody>
      </p:sp>
      <p:sp>
        <p:nvSpPr>
          <p:cNvPr id="12" name="TextBox 11">
            <a:extLst>
              <a:ext uri="{FF2B5EF4-FFF2-40B4-BE49-F238E27FC236}">
                <a16:creationId xmlns:a16="http://schemas.microsoft.com/office/drawing/2014/main" id="{99D5CFB5-B84B-4353-8552-3577A7E1CD78}"/>
              </a:ext>
            </a:extLst>
          </p:cNvPr>
          <p:cNvSpPr txBox="1"/>
          <p:nvPr/>
        </p:nvSpPr>
        <p:spPr>
          <a:xfrm>
            <a:off x="8993469" y="2145407"/>
            <a:ext cx="2569009" cy="707886"/>
          </a:xfrm>
          <a:prstGeom prst="rect">
            <a:avLst/>
          </a:prstGeom>
          <a:noFill/>
        </p:spPr>
        <p:txBody>
          <a:bodyPr wrap="square" rtlCol="0">
            <a:spAutoFit/>
          </a:bodyPr>
          <a:lstStyle/>
          <a:p>
            <a:r>
              <a:rPr lang="en-US" sz="1600" b="1" dirty="0">
                <a:solidFill>
                  <a:schemeClr val="tx2"/>
                </a:solidFill>
              </a:rPr>
              <a:t>Get alternatives </a:t>
            </a:r>
          </a:p>
          <a:p>
            <a:r>
              <a:rPr lang="en-US" sz="1200" dirty="0">
                <a:solidFill>
                  <a:schemeClr val="tx2"/>
                </a:solidFill>
              </a:rPr>
              <a:t>Your trip selection will be used as a basis to find cheaper options</a:t>
            </a:r>
          </a:p>
        </p:txBody>
      </p:sp>
      <p:cxnSp>
        <p:nvCxnSpPr>
          <p:cNvPr id="13" name="Straight Connector 12">
            <a:extLst>
              <a:ext uri="{FF2B5EF4-FFF2-40B4-BE49-F238E27FC236}">
                <a16:creationId xmlns:a16="http://schemas.microsoft.com/office/drawing/2014/main" id="{97F3B445-952C-4866-B09C-B0A9711FB910}"/>
              </a:ext>
            </a:extLst>
          </p:cNvPr>
          <p:cNvCxnSpPr>
            <a:cxnSpLocks/>
          </p:cNvCxnSpPr>
          <p:nvPr/>
        </p:nvCxnSpPr>
        <p:spPr>
          <a:xfrm>
            <a:off x="8980386" y="2128786"/>
            <a:ext cx="0" cy="860585"/>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15" name="Line Callout 2 (Accent Bar) 13">
            <a:extLst>
              <a:ext uri="{FF2B5EF4-FFF2-40B4-BE49-F238E27FC236}">
                <a16:creationId xmlns:a16="http://schemas.microsoft.com/office/drawing/2014/main" id="{00530050-F0AD-4703-BE7B-4071D007BFF6}"/>
              </a:ext>
            </a:extLst>
          </p:cNvPr>
          <p:cNvSpPr/>
          <p:nvPr/>
        </p:nvSpPr>
        <p:spPr>
          <a:xfrm>
            <a:off x="8974264" y="4907099"/>
            <a:ext cx="2310562" cy="864066"/>
          </a:xfrm>
          <a:prstGeom prst="accentCallout2">
            <a:avLst>
              <a:gd name="adj1" fmla="val 49234"/>
              <a:gd name="adj2" fmla="val -217"/>
              <a:gd name="adj3" fmla="val -556"/>
              <a:gd name="adj4" fmla="val -26298"/>
              <a:gd name="adj5" fmla="val -121017"/>
              <a:gd name="adj6" fmla="val -55307"/>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Intuitive flow</a:t>
            </a:r>
          </a:p>
          <a:p>
            <a:r>
              <a:rPr lang="en-US" sz="1200" dirty="0">
                <a:solidFill>
                  <a:schemeClr val="tx2"/>
                </a:solidFill>
              </a:rPr>
              <a:t>You can always continue keeping your initial trip selection</a:t>
            </a:r>
            <a:endParaRPr lang="en-US" sz="1050" dirty="0">
              <a:solidFill>
                <a:schemeClr val="tx2"/>
              </a:solidFill>
            </a:endParaRPr>
          </a:p>
        </p:txBody>
      </p:sp>
      <p:sp>
        <p:nvSpPr>
          <p:cNvPr id="11" name="Rectangle 10">
            <a:extLst>
              <a:ext uri="{FF2B5EF4-FFF2-40B4-BE49-F238E27FC236}">
                <a16:creationId xmlns:a16="http://schemas.microsoft.com/office/drawing/2014/main" id="{3A9DE75C-683A-464D-9026-C4CD9341998A}"/>
              </a:ext>
            </a:extLst>
          </p:cNvPr>
          <p:cNvSpPr/>
          <p:nvPr/>
        </p:nvSpPr>
        <p:spPr>
          <a:xfrm>
            <a:off x="6916848" y="2812296"/>
            <a:ext cx="271603" cy="306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3E1A9C7-005C-460A-8DBA-429F9A5B0887}"/>
              </a:ext>
            </a:extLst>
          </p:cNvPr>
          <p:cNvSpPr/>
          <p:nvPr/>
        </p:nvSpPr>
        <p:spPr>
          <a:xfrm>
            <a:off x="6916848" y="3220601"/>
            <a:ext cx="271603" cy="246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460B090-6DA2-4259-AA12-BAD2602DC42F}"/>
              </a:ext>
            </a:extLst>
          </p:cNvPr>
          <p:cNvSpPr/>
          <p:nvPr/>
        </p:nvSpPr>
        <p:spPr>
          <a:xfrm>
            <a:off x="7462179" y="3601962"/>
            <a:ext cx="216000" cy="216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0" name="Content Placeholder 17" descr="HRG_LOGO-CMYK PGF.png">
            <a:extLst>
              <a:ext uri="{FF2B5EF4-FFF2-40B4-BE49-F238E27FC236}">
                <a16:creationId xmlns:a16="http://schemas.microsoft.com/office/drawing/2014/main" id="{1EFFBC2E-56E2-4C9D-99B6-9B12C341E260}"/>
              </a:ext>
            </a:extLst>
          </p:cNvPr>
          <p:cNvPicPr>
            <a:picLocks noChangeAspect="1"/>
          </p:cNvPicPr>
          <p:nvPr/>
        </p:nvPicPr>
        <p:blipFill>
          <a:blip r:embed="rId4" cstate="screen"/>
          <a:stretch>
            <a:fillRect/>
          </a:stretch>
        </p:blipFill>
        <p:spPr>
          <a:xfrm>
            <a:off x="11021731" y="575098"/>
            <a:ext cx="1038765" cy="369941"/>
          </a:xfrm>
          <a:prstGeom prst="rect">
            <a:avLst/>
          </a:prstGeom>
        </p:spPr>
      </p:pic>
      <p:pic>
        <p:nvPicPr>
          <p:cNvPr id="21" name="Picture 20">
            <a:extLst>
              <a:ext uri="{FF2B5EF4-FFF2-40B4-BE49-F238E27FC236}">
                <a16:creationId xmlns:a16="http://schemas.microsoft.com/office/drawing/2014/main" id="{295E2B10-21B6-4A5C-8ED6-F16BDA05C7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4378" y="464221"/>
            <a:ext cx="1187353" cy="579763"/>
          </a:xfrm>
          <a:prstGeom prst="rect">
            <a:avLst/>
          </a:prstGeom>
        </p:spPr>
      </p:pic>
    </p:spTree>
    <p:extLst>
      <p:ext uri="{BB962C8B-B14F-4D97-AF65-F5344CB8AC3E}">
        <p14:creationId xmlns:p14="http://schemas.microsoft.com/office/powerpoint/2010/main" val="1584220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0FCB8B-2FAA-4D01-8EF2-8CCAF5C9DD4A}"/>
              </a:ext>
            </a:extLst>
          </p:cNvPr>
          <p:cNvPicPr>
            <a:picLocks noChangeAspect="1"/>
          </p:cNvPicPr>
          <p:nvPr/>
        </p:nvPicPr>
        <p:blipFill rotWithShape="1">
          <a:blip r:embed="rId3"/>
          <a:srcRect l="4711" r="5230"/>
          <a:stretch/>
        </p:blipFill>
        <p:spPr>
          <a:xfrm>
            <a:off x="794533" y="2298465"/>
            <a:ext cx="7553736" cy="3583656"/>
          </a:xfrm>
          <a:prstGeom prst="rect">
            <a:avLst/>
          </a:prstGeom>
        </p:spPr>
      </p:pic>
      <p:sp>
        <p:nvSpPr>
          <p:cNvPr id="10" name="Marcador de número de diapositiva 9"/>
          <p:cNvSpPr>
            <a:spLocks noGrp="1"/>
          </p:cNvSpPr>
          <p:nvPr>
            <p:ph type="sldNum" sz="quarter" idx="4"/>
          </p:nvPr>
        </p:nvSpPr>
        <p:spPr/>
        <p:txBody>
          <a:bodyPr/>
          <a:lstStyle/>
          <a:p>
            <a:fld id="{E57627FB-D816-4EA7-98E3-793F2D9BC93A}" type="slidenum">
              <a:rPr lang="en-GB" smtClean="0"/>
              <a:pPr/>
              <a:t>22</a:t>
            </a:fld>
            <a:endParaRPr lang="en-GB"/>
          </a:p>
        </p:txBody>
      </p:sp>
      <p:sp>
        <p:nvSpPr>
          <p:cNvPr id="9" name="Marcador de pie de página 8"/>
          <p:cNvSpPr>
            <a:spLocks noGrp="1"/>
          </p:cNvSpPr>
          <p:nvPr>
            <p:ph type="ftr" sz="quarter" idx="3"/>
          </p:nvPr>
        </p:nvSpPr>
        <p:spPr/>
        <p:txBody>
          <a:bodyPr/>
          <a:lstStyle/>
          <a:p>
            <a:r>
              <a:rPr lang="en-GB"/>
              <a:t>© Amadeus IT Group and its affiliates and subsidiaries</a:t>
            </a:r>
          </a:p>
        </p:txBody>
      </p:sp>
      <p:sp>
        <p:nvSpPr>
          <p:cNvPr id="2" name="Title 1"/>
          <p:cNvSpPr>
            <a:spLocks noGrp="1"/>
          </p:cNvSpPr>
          <p:nvPr>
            <p:ph type="title"/>
          </p:nvPr>
        </p:nvSpPr>
        <p:spPr/>
        <p:txBody>
          <a:bodyPr/>
          <a:lstStyle/>
          <a:p>
            <a:r>
              <a:rPr lang="en-GB" dirty="0"/>
              <a:t>Alternative options page</a:t>
            </a:r>
          </a:p>
        </p:txBody>
      </p:sp>
      <p:sp>
        <p:nvSpPr>
          <p:cNvPr id="3" name="Text Placeholder 2"/>
          <p:cNvSpPr>
            <a:spLocks noGrp="1"/>
          </p:cNvSpPr>
          <p:nvPr>
            <p:ph type="body" sz="quarter" idx="13"/>
          </p:nvPr>
        </p:nvSpPr>
        <p:spPr/>
        <p:txBody>
          <a:bodyPr/>
          <a:lstStyle/>
          <a:p>
            <a:r>
              <a:rPr lang="en-US" dirty="0"/>
              <a:t>Save money with cheaper flight options</a:t>
            </a:r>
            <a:endParaRPr lang="en-GB" dirty="0"/>
          </a:p>
        </p:txBody>
      </p:sp>
      <p:sp>
        <p:nvSpPr>
          <p:cNvPr id="14" name="Line Callout 2 (Accent Bar) 13"/>
          <p:cNvSpPr/>
          <p:nvPr/>
        </p:nvSpPr>
        <p:spPr>
          <a:xfrm>
            <a:off x="8974263" y="4633129"/>
            <a:ext cx="2859745" cy="864066"/>
          </a:xfrm>
          <a:prstGeom prst="accentCallout2">
            <a:avLst>
              <a:gd name="adj1" fmla="val 82756"/>
              <a:gd name="adj2" fmla="val -594"/>
              <a:gd name="adj3" fmla="val 127747"/>
              <a:gd name="adj4" fmla="val -36628"/>
              <a:gd name="adj5" fmla="val 126711"/>
              <a:gd name="adj6" fmla="val -167127"/>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More information</a:t>
            </a:r>
          </a:p>
          <a:p>
            <a:r>
              <a:rPr lang="en-US" sz="1200" dirty="0">
                <a:solidFill>
                  <a:schemeClr val="tx2"/>
                </a:solidFill>
              </a:rPr>
              <a:t>Rebooking and cancellation information is shown for each alternative fare</a:t>
            </a:r>
          </a:p>
        </p:txBody>
      </p:sp>
      <p:sp>
        <p:nvSpPr>
          <p:cNvPr id="12" name="TextBox 11">
            <a:extLst>
              <a:ext uri="{FF2B5EF4-FFF2-40B4-BE49-F238E27FC236}">
                <a16:creationId xmlns:a16="http://schemas.microsoft.com/office/drawing/2014/main" id="{99D5CFB5-B84B-4353-8552-3577A7E1CD78}"/>
              </a:ext>
            </a:extLst>
          </p:cNvPr>
          <p:cNvSpPr txBox="1"/>
          <p:nvPr/>
        </p:nvSpPr>
        <p:spPr>
          <a:xfrm>
            <a:off x="8974264" y="1944522"/>
            <a:ext cx="2569009" cy="707886"/>
          </a:xfrm>
          <a:prstGeom prst="rect">
            <a:avLst/>
          </a:prstGeom>
          <a:noFill/>
        </p:spPr>
        <p:txBody>
          <a:bodyPr wrap="square" rtlCol="0">
            <a:spAutoFit/>
          </a:bodyPr>
          <a:lstStyle/>
          <a:p>
            <a:r>
              <a:rPr lang="en-US" sz="1600" b="1" dirty="0">
                <a:solidFill>
                  <a:schemeClr val="tx2"/>
                </a:solidFill>
              </a:rPr>
              <a:t>Clear design</a:t>
            </a:r>
          </a:p>
          <a:p>
            <a:r>
              <a:rPr lang="en-US" sz="1200" dirty="0">
                <a:solidFill>
                  <a:schemeClr val="tx2"/>
                </a:solidFill>
              </a:rPr>
              <a:t>All information clearly displayed for a better customer experience</a:t>
            </a:r>
          </a:p>
        </p:txBody>
      </p:sp>
      <p:cxnSp>
        <p:nvCxnSpPr>
          <p:cNvPr id="13" name="Straight Connector 12">
            <a:extLst>
              <a:ext uri="{FF2B5EF4-FFF2-40B4-BE49-F238E27FC236}">
                <a16:creationId xmlns:a16="http://schemas.microsoft.com/office/drawing/2014/main" id="{97F3B445-952C-4866-B09C-B0A9711FB910}"/>
              </a:ext>
            </a:extLst>
          </p:cNvPr>
          <p:cNvCxnSpPr>
            <a:cxnSpLocks/>
          </p:cNvCxnSpPr>
          <p:nvPr/>
        </p:nvCxnSpPr>
        <p:spPr>
          <a:xfrm>
            <a:off x="8961181" y="1938003"/>
            <a:ext cx="0" cy="860585"/>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05E1963-7A8B-488B-90AB-6F69C03C8321}"/>
              </a:ext>
            </a:extLst>
          </p:cNvPr>
          <p:cNvPicPr>
            <a:picLocks noChangeAspect="1"/>
          </p:cNvPicPr>
          <p:nvPr/>
        </p:nvPicPr>
        <p:blipFill rotWithShape="1">
          <a:blip r:embed="rId4"/>
          <a:srcRect l="4789" r="5289"/>
          <a:stretch/>
        </p:blipFill>
        <p:spPr>
          <a:xfrm>
            <a:off x="795133" y="1655064"/>
            <a:ext cx="7553736" cy="653364"/>
          </a:xfrm>
          <a:prstGeom prst="rect">
            <a:avLst/>
          </a:prstGeom>
        </p:spPr>
      </p:pic>
      <p:sp>
        <p:nvSpPr>
          <p:cNvPr id="16" name="Line Callout 2 (Accent Bar) 13">
            <a:extLst>
              <a:ext uri="{FF2B5EF4-FFF2-40B4-BE49-F238E27FC236}">
                <a16:creationId xmlns:a16="http://schemas.microsoft.com/office/drawing/2014/main" id="{BC56BF14-A414-4CC5-A050-751DCAEF4B84}"/>
              </a:ext>
            </a:extLst>
          </p:cNvPr>
          <p:cNvSpPr/>
          <p:nvPr/>
        </p:nvSpPr>
        <p:spPr>
          <a:xfrm>
            <a:off x="8974264" y="3305072"/>
            <a:ext cx="2442484" cy="864066"/>
          </a:xfrm>
          <a:prstGeom prst="accentCallout2">
            <a:avLst>
              <a:gd name="adj1" fmla="val 32363"/>
              <a:gd name="adj2" fmla="val -217"/>
              <a:gd name="adj3" fmla="val 15570"/>
              <a:gd name="adj4" fmla="val -27052"/>
              <a:gd name="adj5" fmla="val -135935"/>
              <a:gd name="adj6" fmla="val -43916"/>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Less clutter</a:t>
            </a:r>
          </a:p>
          <a:p>
            <a:r>
              <a:rPr lang="en-US" sz="1200" dirty="0">
                <a:solidFill>
                  <a:schemeClr val="tx2"/>
                </a:solidFill>
              </a:rPr>
              <a:t>Expandable section with reason why each option has been identified</a:t>
            </a:r>
          </a:p>
        </p:txBody>
      </p:sp>
      <p:pic>
        <p:nvPicPr>
          <p:cNvPr id="15" name="Content Placeholder 17" descr="HRG_LOGO-CMYK PGF.png">
            <a:extLst>
              <a:ext uri="{FF2B5EF4-FFF2-40B4-BE49-F238E27FC236}">
                <a16:creationId xmlns:a16="http://schemas.microsoft.com/office/drawing/2014/main" id="{43310839-0E69-453B-93D5-02AD9E2FE3F4}"/>
              </a:ext>
            </a:extLst>
          </p:cNvPr>
          <p:cNvPicPr>
            <a:picLocks noChangeAspect="1"/>
          </p:cNvPicPr>
          <p:nvPr/>
        </p:nvPicPr>
        <p:blipFill>
          <a:blip r:embed="rId5" cstate="screen"/>
          <a:stretch>
            <a:fillRect/>
          </a:stretch>
        </p:blipFill>
        <p:spPr>
          <a:xfrm>
            <a:off x="11021731" y="575098"/>
            <a:ext cx="1038765" cy="369941"/>
          </a:xfrm>
          <a:prstGeom prst="rect">
            <a:avLst/>
          </a:prstGeom>
        </p:spPr>
      </p:pic>
      <p:pic>
        <p:nvPicPr>
          <p:cNvPr id="17" name="Picture 16">
            <a:extLst>
              <a:ext uri="{FF2B5EF4-FFF2-40B4-BE49-F238E27FC236}">
                <a16:creationId xmlns:a16="http://schemas.microsoft.com/office/drawing/2014/main" id="{7484CFF9-CCF6-4BC5-BA99-6108E77C9D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4378" y="464221"/>
            <a:ext cx="1187353" cy="579763"/>
          </a:xfrm>
          <a:prstGeom prst="rect">
            <a:avLst/>
          </a:prstGeom>
        </p:spPr>
      </p:pic>
    </p:spTree>
    <p:extLst>
      <p:ext uri="{BB962C8B-B14F-4D97-AF65-F5344CB8AC3E}">
        <p14:creationId xmlns:p14="http://schemas.microsoft.com/office/powerpoint/2010/main" val="1564756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C97C3-BBF2-47BB-9238-EF8588F1B2F3}"/>
              </a:ext>
            </a:extLst>
          </p:cNvPr>
          <p:cNvPicPr>
            <a:picLocks noChangeAspect="1"/>
          </p:cNvPicPr>
          <p:nvPr/>
        </p:nvPicPr>
        <p:blipFill>
          <a:blip r:embed="rId3"/>
          <a:stretch>
            <a:fillRect/>
          </a:stretch>
        </p:blipFill>
        <p:spPr>
          <a:xfrm>
            <a:off x="4461811" y="1261961"/>
            <a:ext cx="7314948" cy="5493800"/>
          </a:xfrm>
          <a:prstGeom prst="rect">
            <a:avLst/>
          </a:prstGeom>
        </p:spPr>
      </p:pic>
      <p:sp>
        <p:nvSpPr>
          <p:cNvPr id="10" name="Marcador de número de diapositiva 9"/>
          <p:cNvSpPr>
            <a:spLocks noGrp="1"/>
          </p:cNvSpPr>
          <p:nvPr>
            <p:ph type="sldNum" sz="quarter" idx="4"/>
          </p:nvPr>
        </p:nvSpPr>
        <p:spPr>
          <a:xfrm>
            <a:off x="3547332" y="6519612"/>
            <a:ext cx="248264" cy="123111"/>
          </a:xfrm>
        </p:spPr>
        <p:txBody>
          <a:bodyPr/>
          <a:lstStyle/>
          <a:p>
            <a:fld id="{E57627FB-D816-4EA7-98E3-793F2D9BC93A}" type="slidenum">
              <a:rPr lang="en-GB" smtClean="0"/>
              <a:pPr/>
              <a:t>23</a:t>
            </a:fld>
            <a:endParaRPr lang="en-GB"/>
          </a:p>
        </p:txBody>
      </p:sp>
      <p:sp>
        <p:nvSpPr>
          <p:cNvPr id="9" name="Marcador de pie de página 8"/>
          <p:cNvSpPr>
            <a:spLocks noGrp="1"/>
          </p:cNvSpPr>
          <p:nvPr>
            <p:ph type="ftr" sz="quarter" idx="3"/>
          </p:nvPr>
        </p:nvSpPr>
        <p:spPr/>
        <p:txBody>
          <a:bodyPr/>
          <a:lstStyle/>
          <a:p>
            <a:r>
              <a:rPr lang="en-GB" dirty="0"/>
              <a:t>© Amadeus IT Group and its affiliates and subsidiaries</a:t>
            </a:r>
          </a:p>
        </p:txBody>
      </p:sp>
      <p:sp>
        <p:nvSpPr>
          <p:cNvPr id="2" name="Title 1"/>
          <p:cNvSpPr>
            <a:spLocks noGrp="1"/>
          </p:cNvSpPr>
          <p:nvPr>
            <p:ph type="title"/>
          </p:nvPr>
        </p:nvSpPr>
        <p:spPr/>
        <p:txBody>
          <a:bodyPr/>
          <a:lstStyle/>
          <a:p>
            <a:r>
              <a:rPr lang="en-GB" dirty="0"/>
              <a:t>Alternative options page</a:t>
            </a:r>
          </a:p>
        </p:txBody>
      </p:sp>
      <p:sp>
        <p:nvSpPr>
          <p:cNvPr id="3" name="Text Placeholder 2"/>
          <p:cNvSpPr>
            <a:spLocks noGrp="1"/>
          </p:cNvSpPr>
          <p:nvPr>
            <p:ph type="body" sz="quarter" idx="13"/>
          </p:nvPr>
        </p:nvSpPr>
        <p:spPr/>
        <p:txBody>
          <a:bodyPr/>
          <a:lstStyle/>
          <a:p>
            <a:r>
              <a:rPr lang="en-GB" dirty="0"/>
              <a:t>More information on the alternative options</a:t>
            </a:r>
          </a:p>
        </p:txBody>
      </p:sp>
      <p:sp>
        <p:nvSpPr>
          <p:cNvPr id="14" name="Line Callout 2 (Accent Bar) 13"/>
          <p:cNvSpPr/>
          <p:nvPr/>
        </p:nvSpPr>
        <p:spPr>
          <a:xfrm flipH="1">
            <a:off x="633972" y="4633129"/>
            <a:ext cx="2596268" cy="864066"/>
          </a:xfrm>
          <a:prstGeom prst="accentCallout2">
            <a:avLst>
              <a:gd name="adj1" fmla="val 53616"/>
              <a:gd name="adj2" fmla="val -881"/>
              <a:gd name="adj3" fmla="val 111990"/>
              <a:gd name="adj4" fmla="val -37488"/>
              <a:gd name="adj5" fmla="val 114765"/>
              <a:gd name="adj6" fmla="val -137516"/>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Notifications</a:t>
            </a:r>
          </a:p>
          <a:p>
            <a:r>
              <a:rPr lang="en-US" sz="1200" dirty="0">
                <a:solidFill>
                  <a:schemeClr val="tx2"/>
                </a:solidFill>
              </a:rPr>
              <a:t>An orange text </a:t>
            </a:r>
            <a:r>
              <a:rPr lang="en-US" sz="1200" dirty="0">
                <a:solidFill>
                  <a:schemeClr val="tx1"/>
                </a:solidFill>
              </a:rPr>
              <a:t>is displayed to attract your attention to certain details</a:t>
            </a:r>
            <a:endParaRPr lang="en-US" sz="1050" dirty="0">
              <a:solidFill>
                <a:schemeClr val="tx2"/>
              </a:solidFill>
            </a:endParaRPr>
          </a:p>
        </p:txBody>
      </p:sp>
      <p:sp>
        <p:nvSpPr>
          <p:cNvPr id="12" name="TextBox 11">
            <a:extLst>
              <a:ext uri="{FF2B5EF4-FFF2-40B4-BE49-F238E27FC236}">
                <a16:creationId xmlns:a16="http://schemas.microsoft.com/office/drawing/2014/main" id="{99D5CFB5-B84B-4353-8552-3577A7E1CD78}"/>
              </a:ext>
            </a:extLst>
          </p:cNvPr>
          <p:cNvSpPr txBox="1"/>
          <p:nvPr/>
        </p:nvSpPr>
        <p:spPr>
          <a:xfrm flipH="1">
            <a:off x="633974" y="2011991"/>
            <a:ext cx="2596266" cy="707886"/>
          </a:xfrm>
          <a:prstGeom prst="rect">
            <a:avLst/>
          </a:prstGeom>
          <a:noFill/>
        </p:spPr>
        <p:txBody>
          <a:bodyPr wrap="square" rtlCol="0">
            <a:spAutoFit/>
          </a:bodyPr>
          <a:lstStyle/>
          <a:p>
            <a:r>
              <a:rPr lang="en-US" sz="1600" b="1" dirty="0">
                <a:solidFill>
                  <a:schemeClr val="tx2"/>
                </a:solidFill>
              </a:rPr>
              <a:t>Clear structure</a:t>
            </a:r>
          </a:p>
          <a:p>
            <a:r>
              <a:rPr lang="en-US" sz="1200" dirty="0">
                <a:solidFill>
                  <a:schemeClr val="tx2"/>
                </a:solidFill>
              </a:rPr>
              <a:t>All information clearly displayed for a better customer experience</a:t>
            </a:r>
          </a:p>
        </p:txBody>
      </p:sp>
      <p:cxnSp>
        <p:nvCxnSpPr>
          <p:cNvPr id="13" name="Straight Connector 12">
            <a:extLst>
              <a:ext uri="{FF2B5EF4-FFF2-40B4-BE49-F238E27FC236}">
                <a16:creationId xmlns:a16="http://schemas.microsoft.com/office/drawing/2014/main" id="{97F3B445-952C-4866-B09C-B0A9711FB910}"/>
              </a:ext>
            </a:extLst>
          </p:cNvPr>
          <p:cNvCxnSpPr>
            <a:cxnSpLocks/>
          </p:cNvCxnSpPr>
          <p:nvPr/>
        </p:nvCxnSpPr>
        <p:spPr>
          <a:xfrm>
            <a:off x="3231434" y="1959585"/>
            <a:ext cx="0" cy="860585"/>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11" name="Line Callout 2 (Accent Bar) 13">
            <a:extLst>
              <a:ext uri="{FF2B5EF4-FFF2-40B4-BE49-F238E27FC236}">
                <a16:creationId xmlns:a16="http://schemas.microsoft.com/office/drawing/2014/main" id="{9E67AFFD-F2C3-4781-8CDB-36D5039040FA}"/>
              </a:ext>
            </a:extLst>
          </p:cNvPr>
          <p:cNvSpPr/>
          <p:nvPr/>
        </p:nvSpPr>
        <p:spPr>
          <a:xfrm flipH="1">
            <a:off x="633972" y="3244470"/>
            <a:ext cx="2596267" cy="864066"/>
          </a:xfrm>
          <a:prstGeom prst="accentCallout2">
            <a:avLst>
              <a:gd name="adj1" fmla="val 32363"/>
              <a:gd name="adj2" fmla="val -217"/>
              <a:gd name="adj3" fmla="val -40613"/>
              <a:gd name="adj4" fmla="val -22196"/>
              <a:gd name="adj5" fmla="val -149003"/>
              <a:gd name="adj6" fmla="val -54096"/>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More information</a:t>
            </a:r>
          </a:p>
          <a:p>
            <a:r>
              <a:rPr lang="en-US" sz="1200" dirty="0">
                <a:solidFill>
                  <a:schemeClr val="tx2"/>
                </a:solidFill>
              </a:rPr>
              <a:t>Expand it to get more information on any departure or return flight: travel time, layover time and total travel time</a:t>
            </a:r>
          </a:p>
        </p:txBody>
      </p:sp>
      <p:pic>
        <p:nvPicPr>
          <p:cNvPr id="15" name="Picture 14">
            <a:extLst>
              <a:ext uri="{FF2B5EF4-FFF2-40B4-BE49-F238E27FC236}">
                <a16:creationId xmlns:a16="http://schemas.microsoft.com/office/drawing/2014/main" id="{3DB75A22-8898-453B-8F1D-56116478E5CF}"/>
              </a:ext>
            </a:extLst>
          </p:cNvPr>
          <p:cNvPicPr>
            <a:picLocks noChangeAspect="1"/>
          </p:cNvPicPr>
          <p:nvPr/>
        </p:nvPicPr>
        <p:blipFill rotWithShape="1">
          <a:blip r:embed="rId4"/>
          <a:srcRect l="12324" t="19438"/>
          <a:stretch/>
        </p:blipFill>
        <p:spPr>
          <a:xfrm>
            <a:off x="4632653" y="1832954"/>
            <a:ext cx="200455" cy="253262"/>
          </a:xfrm>
          <a:prstGeom prst="rect">
            <a:avLst/>
          </a:prstGeom>
          <a:ln w="15875">
            <a:solidFill>
              <a:schemeClr val="tx2"/>
            </a:solidFill>
          </a:ln>
        </p:spPr>
      </p:pic>
      <p:pic>
        <p:nvPicPr>
          <p:cNvPr id="16" name="Content Placeholder 17" descr="HRG_LOGO-CMYK PGF.png">
            <a:extLst>
              <a:ext uri="{FF2B5EF4-FFF2-40B4-BE49-F238E27FC236}">
                <a16:creationId xmlns:a16="http://schemas.microsoft.com/office/drawing/2014/main" id="{F4DECBC7-9CB6-43BC-85C9-C21641EF5D26}"/>
              </a:ext>
            </a:extLst>
          </p:cNvPr>
          <p:cNvPicPr>
            <a:picLocks noChangeAspect="1"/>
          </p:cNvPicPr>
          <p:nvPr/>
        </p:nvPicPr>
        <p:blipFill>
          <a:blip r:embed="rId5" cstate="screen"/>
          <a:stretch>
            <a:fillRect/>
          </a:stretch>
        </p:blipFill>
        <p:spPr>
          <a:xfrm>
            <a:off x="11021731" y="575098"/>
            <a:ext cx="1038765" cy="369941"/>
          </a:xfrm>
          <a:prstGeom prst="rect">
            <a:avLst/>
          </a:prstGeom>
        </p:spPr>
      </p:pic>
      <p:pic>
        <p:nvPicPr>
          <p:cNvPr id="17" name="Picture 16">
            <a:extLst>
              <a:ext uri="{FF2B5EF4-FFF2-40B4-BE49-F238E27FC236}">
                <a16:creationId xmlns:a16="http://schemas.microsoft.com/office/drawing/2014/main" id="{44CB90C6-06DE-4FB7-846D-5A311CB807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4378" y="464221"/>
            <a:ext cx="1187353" cy="579763"/>
          </a:xfrm>
          <a:prstGeom prst="rect">
            <a:avLst/>
          </a:prstGeom>
        </p:spPr>
      </p:pic>
    </p:spTree>
    <p:extLst>
      <p:ext uri="{BB962C8B-B14F-4D97-AF65-F5344CB8AC3E}">
        <p14:creationId xmlns:p14="http://schemas.microsoft.com/office/powerpoint/2010/main" val="1638140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3"/>
          </p:nvPr>
        </p:nvSpPr>
        <p:spPr/>
        <p:txBody>
          <a:bodyPr/>
          <a:lstStyle/>
          <a:p>
            <a:r>
              <a:rPr lang="en-US"/>
              <a:t>© Amadeus IT Group and its affiliates and subsidiaries</a:t>
            </a:r>
          </a:p>
        </p:txBody>
      </p:sp>
      <p:sp>
        <p:nvSpPr>
          <p:cNvPr id="5" name="Text Placeholder 4"/>
          <p:cNvSpPr>
            <a:spLocks noGrp="1"/>
          </p:cNvSpPr>
          <p:nvPr>
            <p:ph type="body" sz="quarter" idx="15"/>
          </p:nvPr>
        </p:nvSpPr>
        <p:spPr>
          <a:xfrm>
            <a:off x="695323" y="1731824"/>
            <a:ext cx="8188175" cy="920750"/>
          </a:xfrm>
        </p:spPr>
        <p:txBody>
          <a:bodyPr/>
          <a:lstStyle/>
          <a:p>
            <a:r>
              <a:rPr lang="en-US">
                <a:solidFill>
                  <a:schemeClr val="tx1">
                    <a:lumMod val="60000"/>
                    <a:lumOff val="40000"/>
                  </a:schemeClr>
                </a:solidFill>
              </a:rPr>
              <a:t>Complete Booking Page </a:t>
            </a:r>
          </a:p>
          <a:p>
            <a:r>
              <a:rPr lang="en-US" sz="2400">
                <a:solidFill>
                  <a:schemeClr val="tx1">
                    <a:lumMod val="60000"/>
                    <a:lumOff val="40000"/>
                  </a:schemeClr>
                </a:solidFill>
              </a:rPr>
              <a:t>(already delivered with 17.9)</a:t>
            </a:r>
          </a:p>
        </p:txBody>
      </p:sp>
      <p:pic>
        <p:nvPicPr>
          <p:cNvPr id="12" name="Picture Placeholder 11">
            <a:extLst>
              <a:ext uri="{FF2B5EF4-FFF2-40B4-BE49-F238E27FC236}">
                <a16:creationId xmlns:a16="http://schemas.microsoft.com/office/drawing/2014/main" id="{8C78BC3F-B202-46B2-A4F2-54834F04908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403" b="5403"/>
          <a:stretch>
            <a:fillRect/>
          </a:stretch>
        </p:blipFill>
        <p:spPr/>
      </p:pic>
      <p:sp>
        <p:nvSpPr>
          <p:cNvPr id="6" name="Freeform 5">
            <a:extLst>
              <a:ext uri="{FF2B5EF4-FFF2-40B4-BE49-F238E27FC236}">
                <a16:creationId xmlns:a16="http://schemas.microsoft.com/office/drawing/2014/main" id="{5AE2CF0C-1FC2-4602-980B-FA5653CF457B}"/>
              </a:ext>
            </a:extLst>
          </p:cNvPr>
          <p:cNvSpPr>
            <a:spLocks noEditPoints="1"/>
          </p:cNvSpPr>
          <p:nvPr/>
        </p:nvSpPr>
        <p:spPr bwMode="auto">
          <a:xfrm>
            <a:off x="10833517" y="6533899"/>
            <a:ext cx="742135" cy="102870"/>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s-ES"/>
          </a:p>
        </p:txBody>
      </p:sp>
      <p:pic>
        <p:nvPicPr>
          <p:cNvPr id="7" name="Picture 17">
            <a:extLst>
              <a:ext uri="{FF2B5EF4-FFF2-40B4-BE49-F238E27FC236}">
                <a16:creationId xmlns:a16="http://schemas.microsoft.com/office/drawing/2014/main" id="{B44F07B9-9891-476B-9C47-BB28D95F50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4585" y="6420431"/>
            <a:ext cx="686773" cy="286156"/>
          </a:xfrm>
          <a:prstGeom prst="rect">
            <a:avLst/>
          </a:prstGeom>
        </p:spPr>
      </p:pic>
      <p:cxnSp>
        <p:nvCxnSpPr>
          <p:cNvPr id="8" name="Conector recto 8">
            <a:extLst>
              <a:ext uri="{FF2B5EF4-FFF2-40B4-BE49-F238E27FC236}">
                <a16:creationId xmlns:a16="http://schemas.microsoft.com/office/drawing/2014/main" id="{720E109A-0A58-4848-A158-444DB125FF6A}"/>
              </a:ext>
            </a:extLst>
          </p:cNvPr>
          <p:cNvCxnSpPr/>
          <p:nvPr/>
        </p:nvCxnSpPr>
        <p:spPr>
          <a:xfrm flipV="1">
            <a:off x="10690801" y="6521645"/>
            <a:ext cx="0" cy="120314"/>
          </a:xfrm>
          <a:prstGeom prst="line">
            <a:avLst/>
          </a:prstGeom>
          <a:ln w="9525" cmpd="sng">
            <a:solidFill>
              <a:srgbClr val="DDDDDD"/>
            </a:solidFill>
          </a:ln>
          <a:effectLst/>
        </p:spPr>
        <p:style>
          <a:lnRef idx="2">
            <a:schemeClr val="accent1"/>
          </a:lnRef>
          <a:fillRef idx="0">
            <a:schemeClr val="accent1"/>
          </a:fillRef>
          <a:effectRef idx="1">
            <a:schemeClr val="accent1"/>
          </a:effectRef>
          <a:fontRef idx="minor">
            <a:schemeClr val="tx1"/>
          </a:fontRef>
        </p:style>
      </p:cxnSp>
      <p:pic>
        <p:nvPicPr>
          <p:cNvPr id="9" name="Content Placeholder 17" descr="HRG_LOGO-CMYK PGF.png">
            <a:extLst>
              <a:ext uri="{FF2B5EF4-FFF2-40B4-BE49-F238E27FC236}">
                <a16:creationId xmlns:a16="http://schemas.microsoft.com/office/drawing/2014/main" id="{5E668910-8F14-486F-BB54-2D7C7CAEA6D6}"/>
              </a:ext>
            </a:extLst>
          </p:cNvPr>
          <p:cNvPicPr>
            <a:picLocks noChangeAspect="1"/>
          </p:cNvPicPr>
          <p:nvPr/>
        </p:nvPicPr>
        <p:blipFill>
          <a:blip r:embed="rId5" cstate="screen"/>
          <a:stretch>
            <a:fillRect/>
          </a:stretch>
        </p:blipFill>
        <p:spPr>
          <a:xfrm>
            <a:off x="11021731" y="575098"/>
            <a:ext cx="1038765" cy="369941"/>
          </a:xfrm>
          <a:prstGeom prst="rect">
            <a:avLst/>
          </a:prstGeom>
        </p:spPr>
      </p:pic>
      <p:pic>
        <p:nvPicPr>
          <p:cNvPr id="10" name="Picture 9">
            <a:extLst>
              <a:ext uri="{FF2B5EF4-FFF2-40B4-BE49-F238E27FC236}">
                <a16:creationId xmlns:a16="http://schemas.microsoft.com/office/drawing/2014/main" id="{78687470-31F6-40AE-AE21-EB476BD1FC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4378" y="464221"/>
            <a:ext cx="1187353" cy="579763"/>
          </a:xfrm>
          <a:prstGeom prst="rect">
            <a:avLst/>
          </a:prstGeom>
        </p:spPr>
      </p:pic>
    </p:spTree>
    <p:extLst>
      <p:ext uri="{BB962C8B-B14F-4D97-AF65-F5344CB8AC3E}">
        <p14:creationId xmlns:p14="http://schemas.microsoft.com/office/powerpoint/2010/main" val="1333039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C6611A4-CC42-485A-B822-1B607296C6AA}"/>
              </a:ext>
            </a:extLst>
          </p:cNvPr>
          <p:cNvPicPr>
            <a:picLocks noChangeAspect="1"/>
          </p:cNvPicPr>
          <p:nvPr/>
        </p:nvPicPr>
        <p:blipFill>
          <a:blip r:embed="rId3"/>
          <a:stretch>
            <a:fillRect/>
          </a:stretch>
        </p:blipFill>
        <p:spPr>
          <a:xfrm>
            <a:off x="370474" y="1185703"/>
            <a:ext cx="7837297" cy="5395464"/>
          </a:xfrm>
          <a:prstGeom prst="rect">
            <a:avLst/>
          </a:prstGeom>
        </p:spPr>
      </p:pic>
      <p:sp>
        <p:nvSpPr>
          <p:cNvPr id="10" name="Marcador de número de diapositiva 9"/>
          <p:cNvSpPr>
            <a:spLocks noGrp="1"/>
          </p:cNvSpPr>
          <p:nvPr>
            <p:ph type="sldNum" sz="quarter" idx="4"/>
          </p:nvPr>
        </p:nvSpPr>
        <p:spPr/>
        <p:txBody>
          <a:bodyPr/>
          <a:lstStyle/>
          <a:p>
            <a:fld id="{E57627FB-D816-4EA7-98E3-793F2D9BC93A}" type="slidenum">
              <a:rPr lang="en-GB" smtClean="0"/>
              <a:pPr/>
              <a:t>25</a:t>
            </a:fld>
            <a:endParaRPr lang="en-GB"/>
          </a:p>
        </p:txBody>
      </p:sp>
      <p:sp>
        <p:nvSpPr>
          <p:cNvPr id="9" name="Marcador de pie de página 8"/>
          <p:cNvSpPr>
            <a:spLocks noGrp="1"/>
          </p:cNvSpPr>
          <p:nvPr>
            <p:ph type="ftr" sz="quarter" idx="3"/>
          </p:nvPr>
        </p:nvSpPr>
        <p:spPr/>
        <p:txBody>
          <a:bodyPr/>
          <a:lstStyle/>
          <a:p>
            <a:r>
              <a:rPr lang="en-GB"/>
              <a:t>© Amadeus IT Group and its affiliates and subsidiaries</a:t>
            </a:r>
          </a:p>
        </p:txBody>
      </p:sp>
      <p:sp>
        <p:nvSpPr>
          <p:cNvPr id="2" name="Title 1"/>
          <p:cNvSpPr>
            <a:spLocks noGrp="1"/>
          </p:cNvSpPr>
          <p:nvPr>
            <p:ph type="title"/>
          </p:nvPr>
        </p:nvSpPr>
        <p:spPr/>
        <p:txBody>
          <a:bodyPr/>
          <a:lstStyle/>
          <a:p>
            <a:r>
              <a:rPr lang="en-GB"/>
              <a:t>Complete Booking Page for Air</a:t>
            </a:r>
          </a:p>
        </p:txBody>
      </p:sp>
      <p:sp>
        <p:nvSpPr>
          <p:cNvPr id="3" name="Text Placeholder 2"/>
          <p:cNvSpPr>
            <a:spLocks noGrp="1"/>
          </p:cNvSpPr>
          <p:nvPr>
            <p:ph type="body" sz="quarter" idx="13"/>
          </p:nvPr>
        </p:nvSpPr>
        <p:spPr/>
        <p:txBody>
          <a:bodyPr/>
          <a:lstStyle/>
          <a:p>
            <a:r>
              <a:rPr lang="en-GB"/>
              <a:t>Intuitive summary page</a:t>
            </a:r>
          </a:p>
        </p:txBody>
      </p:sp>
      <p:sp>
        <p:nvSpPr>
          <p:cNvPr id="14" name="Line Callout 2 (Accent Bar) 13"/>
          <p:cNvSpPr/>
          <p:nvPr/>
        </p:nvSpPr>
        <p:spPr>
          <a:xfrm>
            <a:off x="8982946" y="2970831"/>
            <a:ext cx="2310562" cy="864066"/>
          </a:xfrm>
          <a:prstGeom prst="accentCallout2">
            <a:avLst>
              <a:gd name="adj1" fmla="val 32363"/>
              <a:gd name="adj2" fmla="val -217"/>
              <a:gd name="adj3" fmla="val 127219"/>
              <a:gd name="adj4" fmla="val -32224"/>
              <a:gd name="adj5" fmla="val 163185"/>
              <a:gd name="adj6" fmla="val -146526"/>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a:solidFill>
                  <a:schemeClr val="tx2"/>
                </a:solidFill>
              </a:rPr>
              <a:t>Key sections are visible up-front</a:t>
            </a:r>
          </a:p>
          <a:p>
            <a:r>
              <a:rPr lang="en-US" sz="1200">
                <a:solidFill>
                  <a:schemeClr val="tx2"/>
                </a:solidFill>
              </a:rPr>
              <a:t>Comprehensive seat, baggage and ancillary sections</a:t>
            </a:r>
            <a:endParaRPr lang="en-US" sz="1050">
              <a:solidFill>
                <a:schemeClr val="tx2"/>
              </a:solidFill>
            </a:endParaRPr>
          </a:p>
        </p:txBody>
      </p:sp>
      <p:sp>
        <p:nvSpPr>
          <p:cNvPr id="11" name="Line Callout 2 (Accent Bar) 13">
            <a:extLst>
              <a:ext uri="{FF2B5EF4-FFF2-40B4-BE49-F238E27FC236}">
                <a16:creationId xmlns:a16="http://schemas.microsoft.com/office/drawing/2014/main" id="{9D0CD441-3881-47D2-8D0D-583C11FEDEDB}"/>
              </a:ext>
            </a:extLst>
          </p:cNvPr>
          <p:cNvSpPr/>
          <p:nvPr/>
        </p:nvSpPr>
        <p:spPr>
          <a:xfrm>
            <a:off x="8982946" y="4537894"/>
            <a:ext cx="2466932" cy="864066"/>
          </a:xfrm>
          <a:prstGeom prst="accentCallout2">
            <a:avLst>
              <a:gd name="adj1" fmla="val 32363"/>
              <a:gd name="adj2" fmla="val -217"/>
              <a:gd name="adj3" fmla="val 93728"/>
              <a:gd name="adj4" fmla="val -29621"/>
              <a:gd name="adj5" fmla="val 72110"/>
              <a:gd name="adj6" fmla="val -52460"/>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Workflow more user-friendly</a:t>
            </a:r>
            <a:br>
              <a:rPr lang="en-US" sz="1600" dirty="0">
                <a:solidFill>
                  <a:schemeClr val="tx2"/>
                </a:solidFill>
              </a:rPr>
            </a:br>
            <a:r>
              <a:rPr lang="en-US" sz="1200" dirty="0">
                <a:solidFill>
                  <a:schemeClr val="tx2"/>
                </a:solidFill>
              </a:rPr>
              <a:t>The booking on-hold option is now displayed on the same page</a:t>
            </a:r>
          </a:p>
        </p:txBody>
      </p:sp>
      <p:sp>
        <p:nvSpPr>
          <p:cNvPr id="12" name="TextBox 11">
            <a:extLst>
              <a:ext uri="{FF2B5EF4-FFF2-40B4-BE49-F238E27FC236}">
                <a16:creationId xmlns:a16="http://schemas.microsoft.com/office/drawing/2014/main" id="{99D5CFB5-B84B-4353-8552-3577A7E1CD78}"/>
              </a:ext>
            </a:extLst>
          </p:cNvPr>
          <p:cNvSpPr txBox="1"/>
          <p:nvPr/>
        </p:nvSpPr>
        <p:spPr>
          <a:xfrm>
            <a:off x="8952431" y="1559949"/>
            <a:ext cx="3284019" cy="707886"/>
          </a:xfrm>
          <a:prstGeom prst="rect">
            <a:avLst/>
          </a:prstGeom>
          <a:noFill/>
        </p:spPr>
        <p:txBody>
          <a:bodyPr wrap="square" rtlCol="0">
            <a:spAutoFit/>
          </a:bodyPr>
          <a:lstStyle/>
          <a:p>
            <a:r>
              <a:rPr lang="en-US" sz="1600" b="1">
                <a:solidFill>
                  <a:schemeClr val="tx2"/>
                </a:solidFill>
              </a:rPr>
              <a:t>Page includes more</a:t>
            </a:r>
          </a:p>
          <a:p>
            <a:r>
              <a:rPr lang="en-US" sz="1200">
                <a:solidFill>
                  <a:schemeClr val="tx2"/>
                </a:solidFill>
              </a:rPr>
              <a:t>All in one display: itinerary, fare, profile and payment information</a:t>
            </a:r>
          </a:p>
        </p:txBody>
      </p:sp>
      <p:cxnSp>
        <p:nvCxnSpPr>
          <p:cNvPr id="13" name="Straight Connector 12">
            <a:extLst>
              <a:ext uri="{FF2B5EF4-FFF2-40B4-BE49-F238E27FC236}">
                <a16:creationId xmlns:a16="http://schemas.microsoft.com/office/drawing/2014/main" id="{97F3B445-952C-4866-B09C-B0A9711FB910}"/>
              </a:ext>
            </a:extLst>
          </p:cNvPr>
          <p:cNvCxnSpPr>
            <a:cxnSpLocks/>
          </p:cNvCxnSpPr>
          <p:nvPr/>
        </p:nvCxnSpPr>
        <p:spPr>
          <a:xfrm>
            <a:off x="8939348" y="1463515"/>
            <a:ext cx="0" cy="860585"/>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pic>
        <p:nvPicPr>
          <p:cNvPr id="15" name="Content Placeholder 17" descr="HRG_LOGO-CMYK PGF.png">
            <a:extLst>
              <a:ext uri="{FF2B5EF4-FFF2-40B4-BE49-F238E27FC236}">
                <a16:creationId xmlns:a16="http://schemas.microsoft.com/office/drawing/2014/main" id="{385D9B8F-4038-40F8-92D2-7516F8B514A3}"/>
              </a:ext>
            </a:extLst>
          </p:cNvPr>
          <p:cNvPicPr>
            <a:picLocks noChangeAspect="1"/>
          </p:cNvPicPr>
          <p:nvPr/>
        </p:nvPicPr>
        <p:blipFill>
          <a:blip r:embed="rId4" cstate="screen"/>
          <a:stretch>
            <a:fillRect/>
          </a:stretch>
        </p:blipFill>
        <p:spPr>
          <a:xfrm>
            <a:off x="11021731" y="575098"/>
            <a:ext cx="1038765" cy="369941"/>
          </a:xfrm>
          <a:prstGeom prst="rect">
            <a:avLst/>
          </a:prstGeom>
        </p:spPr>
      </p:pic>
      <p:pic>
        <p:nvPicPr>
          <p:cNvPr id="16" name="Picture 15">
            <a:extLst>
              <a:ext uri="{FF2B5EF4-FFF2-40B4-BE49-F238E27FC236}">
                <a16:creationId xmlns:a16="http://schemas.microsoft.com/office/drawing/2014/main" id="{AF00366B-4841-4173-BECF-27A5BE4129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4378" y="464221"/>
            <a:ext cx="1187353" cy="579763"/>
          </a:xfrm>
          <a:prstGeom prst="rect">
            <a:avLst/>
          </a:prstGeom>
        </p:spPr>
      </p:pic>
    </p:spTree>
    <p:extLst>
      <p:ext uri="{BB962C8B-B14F-4D97-AF65-F5344CB8AC3E}">
        <p14:creationId xmlns:p14="http://schemas.microsoft.com/office/powerpoint/2010/main" val="477223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AA95F0-0CB4-4BFE-A47C-336C5F4B6848}"/>
              </a:ext>
            </a:extLst>
          </p:cNvPr>
          <p:cNvPicPr>
            <a:picLocks noChangeAspect="1"/>
          </p:cNvPicPr>
          <p:nvPr/>
        </p:nvPicPr>
        <p:blipFill>
          <a:blip r:embed="rId3"/>
          <a:stretch>
            <a:fillRect/>
          </a:stretch>
        </p:blipFill>
        <p:spPr>
          <a:xfrm>
            <a:off x="346358" y="1261961"/>
            <a:ext cx="7070091" cy="4963641"/>
          </a:xfrm>
          <a:prstGeom prst="rect">
            <a:avLst/>
          </a:prstGeom>
        </p:spPr>
      </p:pic>
      <p:sp>
        <p:nvSpPr>
          <p:cNvPr id="10" name="Marcador de número de diapositiva 9"/>
          <p:cNvSpPr>
            <a:spLocks noGrp="1"/>
          </p:cNvSpPr>
          <p:nvPr>
            <p:ph type="sldNum" sz="quarter" idx="4"/>
          </p:nvPr>
        </p:nvSpPr>
        <p:spPr/>
        <p:txBody>
          <a:bodyPr/>
          <a:lstStyle/>
          <a:p>
            <a:fld id="{E57627FB-D816-4EA7-98E3-793F2D9BC93A}" type="slidenum">
              <a:rPr lang="en-GB" smtClean="0"/>
              <a:pPr/>
              <a:t>26</a:t>
            </a:fld>
            <a:endParaRPr lang="en-GB"/>
          </a:p>
        </p:txBody>
      </p:sp>
      <p:sp>
        <p:nvSpPr>
          <p:cNvPr id="9" name="Marcador de pie de página 8"/>
          <p:cNvSpPr>
            <a:spLocks noGrp="1"/>
          </p:cNvSpPr>
          <p:nvPr>
            <p:ph type="ftr" sz="quarter" idx="3"/>
          </p:nvPr>
        </p:nvSpPr>
        <p:spPr/>
        <p:txBody>
          <a:bodyPr/>
          <a:lstStyle/>
          <a:p>
            <a:r>
              <a:rPr lang="en-GB"/>
              <a:t>© Amadeus IT Group and its affiliates and subsidiaries</a:t>
            </a:r>
          </a:p>
        </p:txBody>
      </p:sp>
      <p:sp>
        <p:nvSpPr>
          <p:cNvPr id="2" name="Title 1"/>
          <p:cNvSpPr>
            <a:spLocks noGrp="1"/>
          </p:cNvSpPr>
          <p:nvPr>
            <p:ph type="title"/>
          </p:nvPr>
        </p:nvSpPr>
        <p:spPr/>
        <p:txBody>
          <a:bodyPr/>
          <a:lstStyle/>
          <a:p>
            <a:r>
              <a:rPr lang="en-GB"/>
              <a:t>Complete Booking Page for Air</a:t>
            </a:r>
          </a:p>
        </p:txBody>
      </p:sp>
      <p:sp>
        <p:nvSpPr>
          <p:cNvPr id="3" name="Text Placeholder 2"/>
          <p:cNvSpPr>
            <a:spLocks noGrp="1"/>
          </p:cNvSpPr>
          <p:nvPr>
            <p:ph type="body" sz="quarter" idx="13"/>
          </p:nvPr>
        </p:nvSpPr>
        <p:spPr/>
        <p:txBody>
          <a:bodyPr/>
          <a:lstStyle/>
          <a:p>
            <a:r>
              <a:rPr lang="en-GB"/>
              <a:t>Continuation of same page</a:t>
            </a:r>
          </a:p>
        </p:txBody>
      </p:sp>
      <p:sp>
        <p:nvSpPr>
          <p:cNvPr id="14" name="Line Callout 2 (Accent Bar) 13"/>
          <p:cNvSpPr/>
          <p:nvPr/>
        </p:nvSpPr>
        <p:spPr>
          <a:xfrm>
            <a:off x="8995962" y="1629552"/>
            <a:ext cx="2310562" cy="937712"/>
          </a:xfrm>
          <a:prstGeom prst="accentCallout2">
            <a:avLst>
              <a:gd name="adj1" fmla="val 32363"/>
              <a:gd name="adj2" fmla="val -217"/>
              <a:gd name="adj3" fmla="val 55600"/>
              <a:gd name="adj4" fmla="val -41800"/>
              <a:gd name="adj5" fmla="val -25419"/>
              <a:gd name="adj6" fmla="val -74136"/>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Clear structure</a:t>
            </a:r>
            <a:br>
              <a:rPr lang="en-US" sz="1600" dirty="0">
                <a:solidFill>
                  <a:schemeClr val="tx2"/>
                </a:solidFill>
              </a:rPr>
            </a:br>
            <a:r>
              <a:rPr lang="en-US" sz="1200" dirty="0">
                <a:solidFill>
                  <a:schemeClr val="tx2"/>
                </a:solidFill>
              </a:rPr>
              <a:t>All information relevant for the booking is presented in expandable sections</a:t>
            </a:r>
          </a:p>
        </p:txBody>
      </p:sp>
      <p:sp>
        <p:nvSpPr>
          <p:cNvPr id="11" name="Line Callout 2 (Accent Bar) 13">
            <a:extLst>
              <a:ext uri="{FF2B5EF4-FFF2-40B4-BE49-F238E27FC236}">
                <a16:creationId xmlns:a16="http://schemas.microsoft.com/office/drawing/2014/main" id="{9D0CD441-3881-47D2-8D0D-583C11FEDEDB}"/>
              </a:ext>
            </a:extLst>
          </p:cNvPr>
          <p:cNvSpPr/>
          <p:nvPr/>
        </p:nvSpPr>
        <p:spPr>
          <a:xfrm>
            <a:off x="8982878" y="4198152"/>
            <a:ext cx="2374233" cy="864066"/>
          </a:xfrm>
          <a:prstGeom prst="accentCallout2">
            <a:avLst>
              <a:gd name="adj1" fmla="val 32363"/>
              <a:gd name="adj2" fmla="val -217"/>
              <a:gd name="adj3" fmla="val 77281"/>
              <a:gd name="adj4" fmla="val -43519"/>
              <a:gd name="adj5" fmla="val 113026"/>
              <a:gd name="adj6" fmla="val -76887"/>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Notifications</a:t>
            </a:r>
            <a:br>
              <a:rPr lang="en-US" sz="1600" dirty="0">
                <a:solidFill>
                  <a:schemeClr val="tx2"/>
                </a:solidFill>
              </a:rPr>
            </a:br>
            <a:r>
              <a:rPr lang="en-US" sz="1200" dirty="0" err="1">
                <a:solidFill>
                  <a:schemeClr val="tx2"/>
                </a:solidFill>
              </a:rPr>
              <a:t>Notifications</a:t>
            </a:r>
            <a:r>
              <a:rPr lang="en-US" sz="1200" dirty="0">
                <a:solidFill>
                  <a:schemeClr val="tx2"/>
                </a:solidFill>
              </a:rPr>
              <a:t> are displayed at the end of the page before the user continues to complete the booking</a:t>
            </a:r>
          </a:p>
        </p:txBody>
      </p:sp>
      <p:sp>
        <p:nvSpPr>
          <p:cNvPr id="19" name="Line Callout 2 (Accent Bar) 13">
            <a:extLst>
              <a:ext uri="{FF2B5EF4-FFF2-40B4-BE49-F238E27FC236}">
                <a16:creationId xmlns:a16="http://schemas.microsoft.com/office/drawing/2014/main" id="{6D0E2E1E-32BD-4E53-8FDF-75322A2282F2}"/>
              </a:ext>
            </a:extLst>
          </p:cNvPr>
          <p:cNvSpPr/>
          <p:nvPr/>
        </p:nvSpPr>
        <p:spPr>
          <a:xfrm>
            <a:off x="8995962" y="2913852"/>
            <a:ext cx="2310562" cy="937712"/>
          </a:xfrm>
          <a:prstGeom prst="accentCallout2">
            <a:avLst>
              <a:gd name="adj1" fmla="val 32363"/>
              <a:gd name="adj2" fmla="val -217"/>
              <a:gd name="adj3" fmla="val 62501"/>
              <a:gd name="adj4" fmla="val -43807"/>
              <a:gd name="adj5" fmla="val -49366"/>
              <a:gd name="adj6" fmla="val -78619"/>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Calls to action</a:t>
            </a:r>
            <a:br>
              <a:rPr lang="en-US" sz="1600" b="1" dirty="0">
                <a:solidFill>
                  <a:schemeClr val="tx2"/>
                </a:solidFill>
              </a:rPr>
            </a:br>
            <a:r>
              <a:rPr lang="en-US" sz="1200" dirty="0">
                <a:solidFill>
                  <a:schemeClr val="tx2"/>
                </a:solidFill>
              </a:rPr>
              <a:t>Sections that require the user's attention (with mandatory data missing) are automatically expanded</a:t>
            </a:r>
            <a:endParaRPr lang="en-US" sz="1600" dirty="0">
              <a:solidFill>
                <a:schemeClr val="tx2"/>
              </a:solidFill>
            </a:endParaRPr>
          </a:p>
        </p:txBody>
      </p:sp>
      <p:pic>
        <p:nvPicPr>
          <p:cNvPr id="12" name="Content Placeholder 17" descr="HRG_LOGO-CMYK PGF.png">
            <a:extLst>
              <a:ext uri="{FF2B5EF4-FFF2-40B4-BE49-F238E27FC236}">
                <a16:creationId xmlns:a16="http://schemas.microsoft.com/office/drawing/2014/main" id="{9D139143-F28B-4C54-B318-08746CDE2657}"/>
              </a:ext>
            </a:extLst>
          </p:cNvPr>
          <p:cNvPicPr>
            <a:picLocks noChangeAspect="1"/>
          </p:cNvPicPr>
          <p:nvPr/>
        </p:nvPicPr>
        <p:blipFill>
          <a:blip r:embed="rId4" cstate="screen"/>
          <a:stretch>
            <a:fillRect/>
          </a:stretch>
        </p:blipFill>
        <p:spPr>
          <a:xfrm>
            <a:off x="11021731" y="575098"/>
            <a:ext cx="1038765" cy="369941"/>
          </a:xfrm>
          <a:prstGeom prst="rect">
            <a:avLst/>
          </a:prstGeom>
        </p:spPr>
      </p:pic>
      <p:pic>
        <p:nvPicPr>
          <p:cNvPr id="13" name="Picture 12">
            <a:extLst>
              <a:ext uri="{FF2B5EF4-FFF2-40B4-BE49-F238E27FC236}">
                <a16:creationId xmlns:a16="http://schemas.microsoft.com/office/drawing/2014/main" id="{89C4C2FB-77A0-4A58-B4C1-6D7C09EE5F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4378" y="464221"/>
            <a:ext cx="1187353" cy="579763"/>
          </a:xfrm>
          <a:prstGeom prst="rect">
            <a:avLst/>
          </a:prstGeom>
        </p:spPr>
      </p:pic>
    </p:spTree>
    <p:extLst>
      <p:ext uri="{BB962C8B-B14F-4D97-AF65-F5344CB8AC3E}">
        <p14:creationId xmlns:p14="http://schemas.microsoft.com/office/powerpoint/2010/main" val="978424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7312F2-335B-44BC-89CA-97BDA7D11823}"/>
              </a:ext>
            </a:extLst>
          </p:cNvPr>
          <p:cNvPicPr>
            <a:picLocks noChangeAspect="1"/>
          </p:cNvPicPr>
          <p:nvPr/>
        </p:nvPicPr>
        <p:blipFill>
          <a:blip r:embed="rId3"/>
          <a:stretch>
            <a:fillRect/>
          </a:stretch>
        </p:blipFill>
        <p:spPr>
          <a:xfrm>
            <a:off x="1173748" y="1677673"/>
            <a:ext cx="6490702" cy="4492654"/>
          </a:xfrm>
          <a:prstGeom prst="rect">
            <a:avLst/>
          </a:prstGeom>
          <a:effectLst>
            <a:outerShdw blurRad="50800" dist="38100" dir="2700000" algn="tl" rotWithShape="0">
              <a:prstClr val="black">
                <a:alpha val="40000"/>
              </a:prstClr>
            </a:outerShdw>
          </a:effectLst>
        </p:spPr>
      </p:pic>
      <p:sp>
        <p:nvSpPr>
          <p:cNvPr id="10" name="Marcador de número de diapositiva 9"/>
          <p:cNvSpPr>
            <a:spLocks noGrp="1"/>
          </p:cNvSpPr>
          <p:nvPr>
            <p:ph type="sldNum" sz="quarter" idx="4"/>
          </p:nvPr>
        </p:nvSpPr>
        <p:spPr/>
        <p:txBody>
          <a:bodyPr/>
          <a:lstStyle/>
          <a:p>
            <a:fld id="{E57627FB-D816-4EA7-98E3-793F2D9BC93A}" type="slidenum">
              <a:rPr lang="en-GB" smtClean="0"/>
              <a:pPr/>
              <a:t>27</a:t>
            </a:fld>
            <a:endParaRPr lang="en-GB"/>
          </a:p>
        </p:txBody>
      </p:sp>
      <p:sp>
        <p:nvSpPr>
          <p:cNvPr id="9" name="Marcador de pie de página 8"/>
          <p:cNvSpPr>
            <a:spLocks noGrp="1"/>
          </p:cNvSpPr>
          <p:nvPr>
            <p:ph type="ftr" sz="quarter" idx="3"/>
          </p:nvPr>
        </p:nvSpPr>
        <p:spPr/>
        <p:txBody>
          <a:bodyPr/>
          <a:lstStyle/>
          <a:p>
            <a:r>
              <a:rPr lang="en-GB"/>
              <a:t>© Amadeus IT Group and its affiliates and subsidiaries</a:t>
            </a:r>
          </a:p>
        </p:txBody>
      </p:sp>
      <p:sp>
        <p:nvSpPr>
          <p:cNvPr id="2" name="Title 1"/>
          <p:cNvSpPr>
            <a:spLocks noGrp="1"/>
          </p:cNvSpPr>
          <p:nvPr>
            <p:ph type="title"/>
          </p:nvPr>
        </p:nvSpPr>
        <p:spPr/>
        <p:txBody>
          <a:bodyPr/>
          <a:lstStyle/>
          <a:p>
            <a:r>
              <a:rPr lang="en-GB"/>
              <a:t>Complete Booking Page for Air</a:t>
            </a:r>
          </a:p>
        </p:txBody>
      </p:sp>
      <p:sp>
        <p:nvSpPr>
          <p:cNvPr id="3" name="Text Placeholder 2"/>
          <p:cNvSpPr>
            <a:spLocks noGrp="1"/>
          </p:cNvSpPr>
          <p:nvPr>
            <p:ph type="body" sz="quarter" idx="13"/>
          </p:nvPr>
        </p:nvSpPr>
        <p:spPr/>
        <p:txBody>
          <a:bodyPr/>
          <a:lstStyle/>
          <a:p>
            <a:r>
              <a:rPr lang="en-US"/>
              <a:t>New pop-up window for baggage options</a:t>
            </a:r>
          </a:p>
        </p:txBody>
      </p:sp>
      <p:sp>
        <p:nvSpPr>
          <p:cNvPr id="16" name="Line Callout 2 (Accent Bar) 13">
            <a:extLst>
              <a:ext uri="{FF2B5EF4-FFF2-40B4-BE49-F238E27FC236}">
                <a16:creationId xmlns:a16="http://schemas.microsoft.com/office/drawing/2014/main" id="{331B843D-C874-4D35-AAB0-A4B9FAD84C1F}"/>
              </a:ext>
            </a:extLst>
          </p:cNvPr>
          <p:cNvSpPr/>
          <p:nvPr/>
        </p:nvSpPr>
        <p:spPr>
          <a:xfrm flipH="1">
            <a:off x="8928100" y="2095888"/>
            <a:ext cx="2398936" cy="864066"/>
          </a:xfrm>
          <a:prstGeom prst="accentCallout2">
            <a:avLst>
              <a:gd name="adj1" fmla="val 32363"/>
              <a:gd name="adj2" fmla="val 100669"/>
              <a:gd name="adj3" fmla="val 103215"/>
              <a:gd name="adj4" fmla="val 137636"/>
              <a:gd name="adj5" fmla="val 245509"/>
              <a:gd name="adj6" fmla="val 271204"/>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a:solidFill>
                  <a:schemeClr val="tx2"/>
                </a:solidFill>
              </a:rPr>
              <a:t>Clear display</a:t>
            </a:r>
            <a:br>
              <a:rPr lang="en-US" sz="1200" b="1">
                <a:solidFill>
                  <a:schemeClr val="tx2"/>
                </a:solidFill>
              </a:rPr>
            </a:br>
            <a:r>
              <a:rPr lang="en-US" sz="1200">
                <a:solidFill>
                  <a:schemeClr val="tx2"/>
                </a:solidFill>
              </a:rPr>
              <a:t>Intuitive</a:t>
            </a:r>
            <a:r>
              <a:rPr lang="en-US" sz="1200" b="1">
                <a:solidFill>
                  <a:schemeClr val="tx2"/>
                </a:solidFill>
              </a:rPr>
              <a:t> </a:t>
            </a:r>
            <a:r>
              <a:rPr lang="en-US" sz="1200">
                <a:solidFill>
                  <a:schemeClr val="tx2"/>
                </a:solidFill>
              </a:rPr>
              <a:t>pictures indicate types of baggage and if it is free or chargeable. Selection is highlighted</a:t>
            </a:r>
          </a:p>
        </p:txBody>
      </p:sp>
      <p:sp>
        <p:nvSpPr>
          <p:cNvPr id="18" name="Line Callout 2 (Accent Bar) 15">
            <a:extLst>
              <a:ext uri="{FF2B5EF4-FFF2-40B4-BE49-F238E27FC236}">
                <a16:creationId xmlns:a16="http://schemas.microsoft.com/office/drawing/2014/main" id="{482D9318-B3F8-4165-A641-079D0D8D54BA}"/>
              </a:ext>
            </a:extLst>
          </p:cNvPr>
          <p:cNvSpPr/>
          <p:nvPr/>
        </p:nvSpPr>
        <p:spPr>
          <a:xfrm flipH="1">
            <a:off x="8928100" y="3928856"/>
            <a:ext cx="2398936" cy="864066"/>
          </a:xfrm>
          <a:prstGeom prst="accentCallout2">
            <a:avLst>
              <a:gd name="adj1" fmla="val 34545"/>
              <a:gd name="adj2" fmla="val 100669"/>
              <a:gd name="adj3" fmla="val 97611"/>
              <a:gd name="adj4" fmla="val 132264"/>
              <a:gd name="adj5" fmla="val 203652"/>
              <a:gd name="adj6" fmla="val 186288"/>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Clear view</a:t>
            </a:r>
          </a:p>
          <a:p>
            <a:r>
              <a:rPr lang="en-US" sz="1200" dirty="0">
                <a:solidFill>
                  <a:schemeClr val="tx2"/>
                </a:solidFill>
              </a:rPr>
              <a:t>The total amount of the selected baggage stands out</a:t>
            </a:r>
          </a:p>
        </p:txBody>
      </p:sp>
      <p:pic>
        <p:nvPicPr>
          <p:cNvPr id="11" name="Content Placeholder 17" descr="HRG_LOGO-CMYK PGF.png">
            <a:extLst>
              <a:ext uri="{FF2B5EF4-FFF2-40B4-BE49-F238E27FC236}">
                <a16:creationId xmlns:a16="http://schemas.microsoft.com/office/drawing/2014/main" id="{7B5D5B3D-890F-4C9B-A8C7-1D1DD74DB405}"/>
              </a:ext>
            </a:extLst>
          </p:cNvPr>
          <p:cNvPicPr>
            <a:picLocks noChangeAspect="1"/>
          </p:cNvPicPr>
          <p:nvPr/>
        </p:nvPicPr>
        <p:blipFill>
          <a:blip r:embed="rId4" cstate="screen"/>
          <a:stretch>
            <a:fillRect/>
          </a:stretch>
        </p:blipFill>
        <p:spPr>
          <a:xfrm>
            <a:off x="11021731" y="575098"/>
            <a:ext cx="1038765" cy="369941"/>
          </a:xfrm>
          <a:prstGeom prst="rect">
            <a:avLst/>
          </a:prstGeom>
        </p:spPr>
      </p:pic>
      <p:pic>
        <p:nvPicPr>
          <p:cNvPr id="12" name="Picture 11">
            <a:extLst>
              <a:ext uri="{FF2B5EF4-FFF2-40B4-BE49-F238E27FC236}">
                <a16:creationId xmlns:a16="http://schemas.microsoft.com/office/drawing/2014/main" id="{EACA30A3-1A71-4C5C-B407-851D553599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4378" y="464221"/>
            <a:ext cx="1187353" cy="579763"/>
          </a:xfrm>
          <a:prstGeom prst="rect">
            <a:avLst/>
          </a:prstGeom>
        </p:spPr>
      </p:pic>
    </p:spTree>
    <p:extLst>
      <p:ext uri="{BB962C8B-B14F-4D97-AF65-F5344CB8AC3E}">
        <p14:creationId xmlns:p14="http://schemas.microsoft.com/office/powerpoint/2010/main" val="3291266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2C2D72-80F4-48AF-A1E8-9C30C0162438}"/>
              </a:ext>
            </a:extLst>
          </p:cNvPr>
          <p:cNvPicPr>
            <a:picLocks noChangeAspect="1"/>
          </p:cNvPicPr>
          <p:nvPr/>
        </p:nvPicPr>
        <p:blipFill rotWithShape="1">
          <a:blip r:embed="rId3"/>
          <a:srcRect l="1293"/>
          <a:stretch/>
        </p:blipFill>
        <p:spPr>
          <a:xfrm>
            <a:off x="443948" y="1247412"/>
            <a:ext cx="8192019" cy="5559287"/>
          </a:xfrm>
          <a:prstGeom prst="rect">
            <a:avLst/>
          </a:prstGeom>
        </p:spPr>
      </p:pic>
      <p:sp>
        <p:nvSpPr>
          <p:cNvPr id="10" name="Marcador de número de diapositiva 9"/>
          <p:cNvSpPr>
            <a:spLocks noGrp="1"/>
          </p:cNvSpPr>
          <p:nvPr>
            <p:ph type="sldNum" sz="quarter" idx="4"/>
          </p:nvPr>
        </p:nvSpPr>
        <p:spPr/>
        <p:txBody>
          <a:bodyPr/>
          <a:lstStyle/>
          <a:p>
            <a:fld id="{E57627FB-D816-4EA7-98E3-793F2D9BC93A}" type="slidenum">
              <a:rPr lang="en-GB" smtClean="0"/>
              <a:pPr/>
              <a:t>28</a:t>
            </a:fld>
            <a:endParaRPr lang="en-GB"/>
          </a:p>
        </p:txBody>
      </p:sp>
      <p:sp>
        <p:nvSpPr>
          <p:cNvPr id="9" name="Marcador de pie de página 8"/>
          <p:cNvSpPr>
            <a:spLocks noGrp="1"/>
          </p:cNvSpPr>
          <p:nvPr>
            <p:ph type="ftr" sz="quarter" idx="3"/>
          </p:nvPr>
        </p:nvSpPr>
        <p:spPr/>
        <p:txBody>
          <a:bodyPr/>
          <a:lstStyle/>
          <a:p>
            <a:r>
              <a:rPr lang="en-GB"/>
              <a:t>© Amadeus IT Group and its affiliates and subsidiaries</a:t>
            </a:r>
          </a:p>
        </p:txBody>
      </p:sp>
      <p:sp>
        <p:nvSpPr>
          <p:cNvPr id="2" name="Title 1"/>
          <p:cNvSpPr>
            <a:spLocks noGrp="1"/>
          </p:cNvSpPr>
          <p:nvPr>
            <p:ph type="title"/>
          </p:nvPr>
        </p:nvSpPr>
        <p:spPr/>
        <p:txBody>
          <a:bodyPr/>
          <a:lstStyle/>
          <a:p>
            <a:r>
              <a:rPr lang="en-GB"/>
              <a:t>Complete Booking Page for Rail</a:t>
            </a:r>
          </a:p>
        </p:txBody>
      </p:sp>
      <p:sp>
        <p:nvSpPr>
          <p:cNvPr id="3" name="Text Placeholder 2"/>
          <p:cNvSpPr>
            <a:spLocks noGrp="1"/>
          </p:cNvSpPr>
          <p:nvPr>
            <p:ph type="body" sz="quarter" idx="13"/>
          </p:nvPr>
        </p:nvSpPr>
        <p:spPr/>
        <p:txBody>
          <a:bodyPr/>
          <a:lstStyle/>
          <a:p>
            <a:r>
              <a:rPr lang="en-GB"/>
              <a:t>Intuitive summary page</a:t>
            </a:r>
          </a:p>
        </p:txBody>
      </p:sp>
      <p:sp>
        <p:nvSpPr>
          <p:cNvPr id="11" name="Line Callout 2 (Accent Bar) 13">
            <a:extLst>
              <a:ext uri="{FF2B5EF4-FFF2-40B4-BE49-F238E27FC236}">
                <a16:creationId xmlns:a16="http://schemas.microsoft.com/office/drawing/2014/main" id="{9D0CD441-3881-47D2-8D0D-583C11FEDEDB}"/>
              </a:ext>
            </a:extLst>
          </p:cNvPr>
          <p:cNvSpPr/>
          <p:nvPr/>
        </p:nvSpPr>
        <p:spPr>
          <a:xfrm>
            <a:off x="8982946" y="3434651"/>
            <a:ext cx="2310562" cy="945192"/>
          </a:xfrm>
          <a:prstGeom prst="accentCallout2">
            <a:avLst>
              <a:gd name="adj1" fmla="val 32363"/>
              <a:gd name="adj2" fmla="val -217"/>
              <a:gd name="adj3" fmla="val 159891"/>
              <a:gd name="adj4" fmla="val -34918"/>
              <a:gd name="adj5" fmla="val 206401"/>
              <a:gd name="adj6" fmla="val -137632"/>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a:solidFill>
                  <a:schemeClr val="tx2"/>
                </a:solidFill>
              </a:rPr>
              <a:t>Same user experience as for Air</a:t>
            </a:r>
          </a:p>
          <a:p>
            <a:r>
              <a:rPr lang="en-US" sz="1200">
                <a:solidFill>
                  <a:schemeClr val="tx2"/>
                </a:solidFill>
              </a:rPr>
              <a:t>Key sections are expandable and visible up-front</a:t>
            </a:r>
          </a:p>
          <a:p>
            <a:endParaRPr lang="en-US" sz="1200">
              <a:solidFill>
                <a:schemeClr val="tx2"/>
              </a:solidFill>
            </a:endParaRPr>
          </a:p>
        </p:txBody>
      </p:sp>
      <p:sp>
        <p:nvSpPr>
          <p:cNvPr id="12" name="TextBox 11">
            <a:extLst>
              <a:ext uri="{FF2B5EF4-FFF2-40B4-BE49-F238E27FC236}">
                <a16:creationId xmlns:a16="http://schemas.microsoft.com/office/drawing/2014/main" id="{99D5CFB5-B84B-4353-8552-3577A7E1CD78}"/>
              </a:ext>
            </a:extLst>
          </p:cNvPr>
          <p:cNvSpPr txBox="1"/>
          <p:nvPr/>
        </p:nvSpPr>
        <p:spPr>
          <a:xfrm>
            <a:off x="8982946" y="1862605"/>
            <a:ext cx="3284019" cy="707886"/>
          </a:xfrm>
          <a:prstGeom prst="rect">
            <a:avLst/>
          </a:prstGeom>
          <a:noFill/>
        </p:spPr>
        <p:txBody>
          <a:bodyPr wrap="square" rtlCol="0">
            <a:spAutoFit/>
          </a:bodyPr>
          <a:lstStyle/>
          <a:p>
            <a:r>
              <a:rPr lang="en-US" sz="1600" b="1">
                <a:solidFill>
                  <a:schemeClr val="tx2"/>
                </a:solidFill>
              </a:rPr>
              <a:t>Page includes more!</a:t>
            </a:r>
          </a:p>
          <a:p>
            <a:r>
              <a:rPr lang="en-US" sz="1200">
                <a:solidFill>
                  <a:schemeClr val="tx2"/>
                </a:solidFill>
              </a:rPr>
              <a:t>All in one display: itinerary, fare, profile and payment information</a:t>
            </a:r>
          </a:p>
        </p:txBody>
      </p:sp>
      <p:cxnSp>
        <p:nvCxnSpPr>
          <p:cNvPr id="13" name="Straight Connector 12">
            <a:extLst>
              <a:ext uri="{FF2B5EF4-FFF2-40B4-BE49-F238E27FC236}">
                <a16:creationId xmlns:a16="http://schemas.microsoft.com/office/drawing/2014/main" id="{97F3B445-952C-4866-B09C-B0A9711FB910}"/>
              </a:ext>
            </a:extLst>
          </p:cNvPr>
          <p:cNvCxnSpPr>
            <a:cxnSpLocks/>
          </p:cNvCxnSpPr>
          <p:nvPr/>
        </p:nvCxnSpPr>
        <p:spPr>
          <a:xfrm>
            <a:off x="8969863" y="1766171"/>
            <a:ext cx="0" cy="860585"/>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pic>
        <p:nvPicPr>
          <p:cNvPr id="14" name="Content Placeholder 17" descr="HRG_LOGO-CMYK PGF.png">
            <a:extLst>
              <a:ext uri="{FF2B5EF4-FFF2-40B4-BE49-F238E27FC236}">
                <a16:creationId xmlns:a16="http://schemas.microsoft.com/office/drawing/2014/main" id="{A6DA7674-473F-4C6A-82D2-75F73B32E512}"/>
              </a:ext>
            </a:extLst>
          </p:cNvPr>
          <p:cNvPicPr>
            <a:picLocks noChangeAspect="1"/>
          </p:cNvPicPr>
          <p:nvPr/>
        </p:nvPicPr>
        <p:blipFill>
          <a:blip r:embed="rId4" cstate="screen"/>
          <a:stretch>
            <a:fillRect/>
          </a:stretch>
        </p:blipFill>
        <p:spPr>
          <a:xfrm>
            <a:off x="11021731" y="575098"/>
            <a:ext cx="1038765" cy="369941"/>
          </a:xfrm>
          <a:prstGeom prst="rect">
            <a:avLst/>
          </a:prstGeom>
        </p:spPr>
      </p:pic>
      <p:pic>
        <p:nvPicPr>
          <p:cNvPr id="15" name="Picture 14">
            <a:extLst>
              <a:ext uri="{FF2B5EF4-FFF2-40B4-BE49-F238E27FC236}">
                <a16:creationId xmlns:a16="http://schemas.microsoft.com/office/drawing/2014/main" id="{7DADCDEB-C746-43A3-890B-9AA5B0F52B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4378" y="464221"/>
            <a:ext cx="1187353" cy="579763"/>
          </a:xfrm>
          <a:prstGeom prst="rect">
            <a:avLst/>
          </a:prstGeom>
        </p:spPr>
      </p:pic>
    </p:spTree>
    <p:extLst>
      <p:ext uri="{BB962C8B-B14F-4D97-AF65-F5344CB8AC3E}">
        <p14:creationId xmlns:p14="http://schemas.microsoft.com/office/powerpoint/2010/main" val="305508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persona, mujer, ropa, ventana&#10;&#10;Descripción generada automáticamente">
            <a:extLst>
              <a:ext uri="{FF2B5EF4-FFF2-40B4-BE49-F238E27FC236}">
                <a16:creationId xmlns:a16="http://schemas.microsoft.com/office/drawing/2014/main" id="{56174B67-80AB-DE4D-9DFC-FF35FF3AC701}"/>
              </a:ext>
            </a:extLst>
          </p:cNvPr>
          <p:cNvPicPr>
            <a:picLocks noChangeAspect="1"/>
          </p:cNvPicPr>
          <p:nvPr/>
        </p:nvPicPr>
        <p:blipFill rotWithShape="1">
          <a:blip r:embed="rId3">
            <a:extLst>
              <a:ext uri="{28A0092B-C50C-407E-A947-70E740481C1C}">
                <a14:useLocalDpi xmlns:a14="http://schemas.microsoft.com/office/drawing/2010/main" val="0"/>
              </a:ext>
            </a:extLst>
          </a:blip>
          <a:srcRect l="6473" t="3503" r="8126" b="23990"/>
          <a:stretch/>
        </p:blipFill>
        <p:spPr>
          <a:xfrm flipH="1">
            <a:off x="0" y="-1"/>
            <a:ext cx="12192000" cy="6858001"/>
          </a:xfrm>
          <a:prstGeom prst="rect">
            <a:avLst/>
          </a:prstGeom>
        </p:spPr>
      </p:pic>
      <p:sp>
        <p:nvSpPr>
          <p:cNvPr id="13" name="Text Placeholder 1"/>
          <p:cNvSpPr>
            <a:spLocks noGrp="1"/>
          </p:cNvSpPr>
          <p:nvPr>
            <p:ph type="body" sz="quarter" idx="12"/>
          </p:nvPr>
        </p:nvSpPr>
        <p:spPr>
          <a:xfrm>
            <a:off x="408380" y="654588"/>
            <a:ext cx="5221455" cy="887831"/>
          </a:xfrm>
        </p:spPr>
        <p:txBody>
          <a:bodyPr/>
          <a:lstStyle/>
          <a:p>
            <a:r>
              <a:rPr lang="en-US" sz="6200">
                <a:solidFill>
                  <a:schemeClr val="accent1"/>
                </a:solidFill>
                <a:latin typeface="+mj-lt"/>
              </a:rPr>
              <a:t>Thank you!</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8204" y="59473"/>
            <a:ext cx="835458" cy="348108"/>
          </a:xfrm>
          <a:prstGeom prst="rect">
            <a:avLst/>
          </a:prstGeom>
        </p:spPr>
      </p:pic>
      <p:sp>
        <p:nvSpPr>
          <p:cNvPr id="11" name="Freeform 5"/>
          <p:cNvSpPr>
            <a:spLocks noEditPoints="1"/>
          </p:cNvSpPr>
          <p:nvPr/>
        </p:nvSpPr>
        <p:spPr bwMode="auto">
          <a:xfrm>
            <a:off x="10807831" y="188038"/>
            <a:ext cx="998445" cy="138398"/>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s-ES"/>
          </a:p>
        </p:txBody>
      </p:sp>
      <p:cxnSp>
        <p:nvCxnSpPr>
          <p:cNvPr id="12" name="Conector recto 8"/>
          <p:cNvCxnSpPr/>
          <p:nvPr/>
        </p:nvCxnSpPr>
        <p:spPr>
          <a:xfrm flipV="1">
            <a:off x="10690801" y="190424"/>
            <a:ext cx="0" cy="120314"/>
          </a:xfrm>
          <a:prstGeom prst="line">
            <a:avLst/>
          </a:prstGeom>
          <a:ln w="9525" cmpd="sng">
            <a:solidFill>
              <a:srgbClr val="DDDDDD"/>
            </a:solidFill>
          </a:ln>
          <a:effectLst/>
        </p:spPr>
        <p:style>
          <a:lnRef idx="2">
            <a:schemeClr val="accent1"/>
          </a:lnRef>
          <a:fillRef idx="0">
            <a:schemeClr val="accent1"/>
          </a:fillRef>
          <a:effectRef idx="1">
            <a:schemeClr val="accent1"/>
          </a:effectRef>
          <a:fontRef idx="minor">
            <a:schemeClr val="tx1"/>
          </a:fontRef>
        </p:style>
      </p:cxnSp>
      <p:sp>
        <p:nvSpPr>
          <p:cNvPr id="15" name="Text Placeholder 3">
            <a:extLst>
              <a:ext uri="{FF2B5EF4-FFF2-40B4-BE49-F238E27FC236}">
                <a16:creationId xmlns:a16="http://schemas.microsoft.com/office/drawing/2014/main" id="{F927DB1F-74CB-3D4C-A3D5-7CD45B184C34}"/>
              </a:ext>
            </a:extLst>
          </p:cNvPr>
          <p:cNvSpPr>
            <a:spLocks noGrp="1"/>
          </p:cNvSpPr>
          <p:nvPr>
            <p:ph type="body" sz="quarter" idx="14"/>
          </p:nvPr>
        </p:nvSpPr>
        <p:spPr>
          <a:xfrm>
            <a:off x="408381" y="1657836"/>
            <a:ext cx="4521428" cy="1139152"/>
          </a:xfrm>
        </p:spPr>
        <p:txBody>
          <a:bodyPr/>
          <a:lstStyle/>
          <a:p>
            <a:pPr>
              <a:lnSpc>
                <a:spcPct val="80000"/>
              </a:lnSpc>
              <a:spcBef>
                <a:spcPts val="0"/>
              </a:spcBef>
            </a:pPr>
            <a:r>
              <a:rPr lang="en-US" sz="2200">
                <a:solidFill>
                  <a:schemeClr val="accent1"/>
                </a:solidFill>
              </a:rPr>
              <a:t>For further information, please contact your cytric representative</a:t>
            </a:r>
          </a:p>
        </p:txBody>
      </p:sp>
      <p:pic>
        <p:nvPicPr>
          <p:cNvPr id="8" name="Content Placeholder 17" descr="HRG_LOGO-CMYK PGF.png">
            <a:extLst>
              <a:ext uri="{FF2B5EF4-FFF2-40B4-BE49-F238E27FC236}">
                <a16:creationId xmlns:a16="http://schemas.microsoft.com/office/drawing/2014/main" id="{6F2B4C50-A6BD-4AEC-B27B-8F8F3B9548CA}"/>
              </a:ext>
            </a:extLst>
          </p:cNvPr>
          <p:cNvPicPr>
            <a:picLocks noChangeAspect="1"/>
          </p:cNvPicPr>
          <p:nvPr/>
        </p:nvPicPr>
        <p:blipFill>
          <a:blip r:embed="rId5" cstate="screen"/>
          <a:stretch>
            <a:fillRect/>
          </a:stretch>
        </p:blipFill>
        <p:spPr>
          <a:xfrm>
            <a:off x="1187353" y="6156941"/>
            <a:ext cx="1038765" cy="369941"/>
          </a:xfrm>
          <a:prstGeom prst="rect">
            <a:avLst/>
          </a:prstGeom>
        </p:spPr>
      </p:pic>
      <p:pic>
        <p:nvPicPr>
          <p:cNvPr id="9" name="Picture 8">
            <a:extLst>
              <a:ext uri="{FF2B5EF4-FFF2-40B4-BE49-F238E27FC236}">
                <a16:creationId xmlns:a16="http://schemas.microsoft.com/office/drawing/2014/main" id="{8CC5F216-D31C-41C2-8CAB-905D04D1B2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046064"/>
            <a:ext cx="1187353" cy="579763"/>
          </a:xfrm>
          <a:prstGeom prst="rect">
            <a:avLst/>
          </a:prstGeom>
        </p:spPr>
      </p:pic>
    </p:spTree>
    <p:extLst>
      <p:ext uri="{BB962C8B-B14F-4D97-AF65-F5344CB8AC3E}">
        <p14:creationId xmlns:p14="http://schemas.microsoft.com/office/powerpoint/2010/main" val="212396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39A79-3E77-45EF-83FE-AB1EFF50E296}"/>
              </a:ext>
            </a:extLst>
          </p:cNvPr>
          <p:cNvSpPr>
            <a:spLocks noGrp="1"/>
          </p:cNvSpPr>
          <p:nvPr>
            <p:ph type="title"/>
          </p:nvPr>
        </p:nvSpPr>
        <p:spPr/>
        <p:txBody>
          <a:bodyPr/>
          <a:lstStyle/>
          <a:p>
            <a:r>
              <a:rPr lang="en-US"/>
              <a:t>Who is this presentation for ?</a:t>
            </a:r>
            <a:endParaRPr lang="en-IE"/>
          </a:p>
        </p:txBody>
      </p:sp>
      <p:sp>
        <p:nvSpPr>
          <p:cNvPr id="3" name="Text Placeholder 2">
            <a:extLst>
              <a:ext uri="{FF2B5EF4-FFF2-40B4-BE49-F238E27FC236}">
                <a16:creationId xmlns:a16="http://schemas.microsoft.com/office/drawing/2014/main" id="{FE120E64-C166-4C82-8276-AE7A47967725}"/>
              </a:ext>
            </a:extLst>
          </p:cNvPr>
          <p:cNvSpPr>
            <a:spLocks noGrp="1"/>
          </p:cNvSpPr>
          <p:nvPr>
            <p:ph type="body" sz="quarter" idx="14"/>
          </p:nvPr>
        </p:nvSpPr>
        <p:spPr/>
        <p:txBody>
          <a:bodyPr anchor="t">
            <a:normAutofit/>
          </a:bodyPr>
          <a:lstStyle/>
          <a:p>
            <a:pPr marL="0" indent="0">
              <a:buNone/>
            </a:pPr>
            <a:r>
              <a:rPr lang="en-US" dirty="0"/>
              <a:t>This presentation has been prepared for you to give greater insight on the major changes coming with the new user interface in the air and rail workflow.</a:t>
            </a:r>
          </a:p>
          <a:p>
            <a:pPr marL="0" indent="0">
              <a:buNone/>
            </a:pPr>
            <a:r>
              <a:rPr lang="en-US" dirty="0"/>
              <a:t>It will help you, as an end-user,</a:t>
            </a:r>
            <a:r>
              <a:rPr lang="en-US" b="1" dirty="0"/>
              <a:t> </a:t>
            </a:r>
            <a:r>
              <a:rPr lang="en-US" dirty="0">
                <a:solidFill>
                  <a:srgbClr val="040404"/>
                </a:solidFill>
              </a:rPr>
              <a:t>get more familiar </a:t>
            </a:r>
            <a:r>
              <a:rPr lang="en-US" dirty="0"/>
              <a:t>with the new user interface.</a:t>
            </a:r>
          </a:p>
          <a:p>
            <a:pPr marL="0" indent="0">
              <a:buNone/>
            </a:pPr>
            <a:r>
              <a:rPr lang="en-US" dirty="0"/>
              <a:t>It will provide you, as an administrator, with information on how to review existing set-ups and maximize your use of cytric.</a:t>
            </a:r>
            <a:endParaRPr lang="en-IE" dirty="0"/>
          </a:p>
        </p:txBody>
      </p:sp>
      <p:sp>
        <p:nvSpPr>
          <p:cNvPr id="4" name="Slide Number Placeholder 3">
            <a:extLst>
              <a:ext uri="{FF2B5EF4-FFF2-40B4-BE49-F238E27FC236}">
                <a16:creationId xmlns:a16="http://schemas.microsoft.com/office/drawing/2014/main" id="{1A7C9EAE-BA75-4E4C-BC7D-EA79EDD1DABA}"/>
              </a:ext>
            </a:extLst>
          </p:cNvPr>
          <p:cNvSpPr>
            <a:spLocks noGrp="1"/>
          </p:cNvSpPr>
          <p:nvPr>
            <p:ph type="sldNum" sz="quarter" idx="4"/>
          </p:nvPr>
        </p:nvSpPr>
        <p:spPr/>
        <p:txBody>
          <a:bodyPr/>
          <a:lstStyle/>
          <a:p>
            <a:fld id="{E57627FB-D816-4EA7-98E3-793F2D9BC93A}" type="slidenum">
              <a:rPr lang="en-GB" noProof="0" smtClean="0"/>
              <a:pPr/>
              <a:t>3</a:t>
            </a:fld>
            <a:endParaRPr lang="en-GB" noProof="0"/>
          </a:p>
        </p:txBody>
      </p:sp>
      <p:sp>
        <p:nvSpPr>
          <p:cNvPr id="5" name="Footer Placeholder 4">
            <a:extLst>
              <a:ext uri="{FF2B5EF4-FFF2-40B4-BE49-F238E27FC236}">
                <a16:creationId xmlns:a16="http://schemas.microsoft.com/office/drawing/2014/main" id="{D669A064-5333-4582-B58F-3CF5D287F76C}"/>
              </a:ext>
            </a:extLst>
          </p:cNvPr>
          <p:cNvSpPr>
            <a:spLocks noGrp="1"/>
          </p:cNvSpPr>
          <p:nvPr>
            <p:ph type="ftr" sz="quarter" idx="3"/>
          </p:nvPr>
        </p:nvSpPr>
        <p:spPr/>
        <p:txBody>
          <a:bodyPr/>
          <a:lstStyle/>
          <a:p>
            <a:r>
              <a:rPr lang="en-US" noProof="0"/>
              <a:t>© Amadeus IT Group and its affiliates and subsidiaries</a:t>
            </a:r>
            <a:endParaRPr lang="en-GB" noProof="0"/>
          </a:p>
        </p:txBody>
      </p:sp>
      <p:pic>
        <p:nvPicPr>
          <p:cNvPr id="6" name="Content Placeholder 17" descr="HRG_LOGO-CMYK PGF.png">
            <a:extLst>
              <a:ext uri="{FF2B5EF4-FFF2-40B4-BE49-F238E27FC236}">
                <a16:creationId xmlns:a16="http://schemas.microsoft.com/office/drawing/2014/main" id="{858EABA0-FAFA-4671-954F-740A9FA3AE60}"/>
              </a:ext>
            </a:extLst>
          </p:cNvPr>
          <p:cNvPicPr>
            <a:picLocks noChangeAspect="1"/>
          </p:cNvPicPr>
          <p:nvPr/>
        </p:nvPicPr>
        <p:blipFill>
          <a:blip r:embed="rId2" cstate="screen"/>
          <a:stretch>
            <a:fillRect/>
          </a:stretch>
        </p:blipFill>
        <p:spPr>
          <a:xfrm>
            <a:off x="1187353" y="6340607"/>
            <a:ext cx="1038765" cy="369941"/>
          </a:xfrm>
          <a:prstGeom prst="rect">
            <a:avLst/>
          </a:prstGeom>
        </p:spPr>
      </p:pic>
      <p:pic>
        <p:nvPicPr>
          <p:cNvPr id="7" name="Picture 6">
            <a:extLst>
              <a:ext uri="{FF2B5EF4-FFF2-40B4-BE49-F238E27FC236}">
                <a16:creationId xmlns:a16="http://schemas.microsoft.com/office/drawing/2014/main" id="{33B9E535-4DD7-4229-944E-D298B3D13A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9730"/>
            <a:ext cx="1187353" cy="579763"/>
          </a:xfrm>
          <a:prstGeom prst="rect">
            <a:avLst/>
          </a:prstGeom>
        </p:spPr>
      </p:pic>
    </p:spTree>
    <p:extLst>
      <p:ext uri="{BB962C8B-B14F-4D97-AF65-F5344CB8AC3E}">
        <p14:creationId xmlns:p14="http://schemas.microsoft.com/office/powerpoint/2010/main" val="359426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39A79-3E77-45EF-83FE-AB1EFF50E296}"/>
              </a:ext>
            </a:extLst>
          </p:cNvPr>
          <p:cNvSpPr>
            <a:spLocks noGrp="1"/>
          </p:cNvSpPr>
          <p:nvPr>
            <p:ph type="title"/>
          </p:nvPr>
        </p:nvSpPr>
        <p:spPr/>
        <p:txBody>
          <a:bodyPr/>
          <a:lstStyle/>
          <a:p>
            <a:r>
              <a:rPr lang="en-US" dirty="0"/>
              <a:t>What’s in it for you?</a:t>
            </a:r>
            <a:endParaRPr lang="en-IE" dirty="0"/>
          </a:p>
        </p:txBody>
      </p:sp>
      <p:sp>
        <p:nvSpPr>
          <p:cNvPr id="4" name="Slide Number Placeholder 3">
            <a:extLst>
              <a:ext uri="{FF2B5EF4-FFF2-40B4-BE49-F238E27FC236}">
                <a16:creationId xmlns:a16="http://schemas.microsoft.com/office/drawing/2014/main" id="{1A7C9EAE-BA75-4E4C-BC7D-EA79EDD1DABA}"/>
              </a:ext>
            </a:extLst>
          </p:cNvPr>
          <p:cNvSpPr>
            <a:spLocks noGrp="1"/>
          </p:cNvSpPr>
          <p:nvPr>
            <p:ph type="sldNum" sz="quarter" idx="4"/>
          </p:nvPr>
        </p:nvSpPr>
        <p:spPr/>
        <p:txBody>
          <a:bodyPr/>
          <a:lstStyle/>
          <a:p>
            <a:fld id="{E57627FB-D816-4EA7-98E3-793F2D9BC93A}" type="slidenum">
              <a:rPr lang="en-GB" noProof="0" smtClean="0"/>
              <a:pPr/>
              <a:t>4</a:t>
            </a:fld>
            <a:endParaRPr lang="en-GB" noProof="0"/>
          </a:p>
        </p:txBody>
      </p:sp>
      <p:sp>
        <p:nvSpPr>
          <p:cNvPr id="5" name="Footer Placeholder 4">
            <a:extLst>
              <a:ext uri="{FF2B5EF4-FFF2-40B4-BE49-F238E27FC236}">
                <a16:creationId xmlns:a16="http://schemas.microsoft.com/office/drawing/2014/main" id="{D669A064-5333-4582-B58F-3CF5D287F76C}"/>
              </a:ext>
            </a:extLst>
          </p:cNvPr>
          <p:cNvSpPr>
            <a:spLocks noGrp="1"/>
          </p:cNvSpPr>
          <p:nvPr>
            <p:ph type="ftr" sz="quarter" idx="3"/>
          </p:nvPr>
        </p:nvSpPr>
        <p:spPr/>
        <p:txBody>
          <a:bodyPr/>
          <a:lstStyle/>
          <a:p>
            <a:r>
              <a:rPr lang="en-US" noProof="0"/>
              <a:t>© Amadeus IT Group and its affiliates and subsidiaries</a:t>
            </a:r>
            <a:endParaRPr lang="en-GB" noProof="0"/>
          </a:p>
        </p:txBody>
      </p:sp>
      <p:sp>
        <p:nvSpPr>
          <p:cNvPr id="9" name="Text Placeholder 1">
            <a:extLst>
              <a:ext uri="{FF2B5EF4-FFF2-40B4-BE49-F238E27FC236}">
                <a16:creationId xmlns:a16="http://schemas.microsoft.com/office/drawing/2014/main" id="{0799C1EE-E224-4EA5-8E49-3A18A527EC13}"/>
              </a:ext>
            </a:extLst>
          </p:cNvPr>
          <p:cNvSpPr>
            <a:spLocks noGrp="1"/>
          </p:cNvSpPr>
          <p:nvPr>
            <p:ph type="body" sz="quarter" idx="14"/>
          </p:nvPr>
        </p:nvSpPr>
        <p:spPr>
          <a:xfrm>
            <a:off x="303213" y="1471613"/>
            <a:ext cx="11252200" cy="4613275"/>
          </a:xfrm>
        </p:spPr>
        <p:txBody>
          <a:bodyPr>
            <a:normAutofit lnSpcReduction="10000"/>
          </a:bodyPr>
          <a:lstStyle/>
          <a:p>
            <a:r>
              <a:rPr lang="en-US" dirty="0"/>
              <a:t>Book whenever and wherever it suits you</a:t>
            </a:r>
            <a:br>
              <a:rPr lang="en-US" dirty="0"/>
            </a:br>
            <a:r>
              <a:rPr lang="en-US" dirty="0"/>
              <a:t>	</a:t>
            </a:r>
            <a:r>
              <a:rPr lang="en-US" sz="2000" dirty="0"/>
              <a:t>Use the device of your choice (mobile, tablet, laptop, desktop)</a:t>
            </a:r>
            <a:br>
              <a:rPr lang="en-US" sz="2000" dirty="0"/>
            </a:br>
            <a:endParaRPr lang="en-US" sz="2000" dirty="0"/>
          </a:p>
          <a:p>
            <a:r>
              <a:rPr lang="en-US" dirty="0"/>
              <a:t>Save time</a:t>
            </a:r>
            <a:br>
              <a:rPr lang="en-US" dirty="0"/>
            </a:br>
            <a:r>
              <a:rPr lang="en-US" dirty="0"/>
              <a:t>	</a:t>
            </a:r>
            <a:r>
              <a:rPr lang="en-GB" sz="2100" dirty="0"/>
              <a:t>More user-friendly interface</a:t>
            </a:r>
            <a:br>
              <a:rPr lang="en-GB" sz="2100" dirty="0"/>
            </a:br>
            <a:r>
              <a:rPr lang="en-GB" sz="2100" dirty="0"/>
              <a:t>	Same look and feel throughout (booking travel, expenses and mobile)</a:t>
            </a:r>
            <a:br>
              <a:rPr lang="en-IE" sz="2100" dirty="0"/>
            </a:br>
            <a:r>
              <a:rPr lang="en-IE" sz="2100" dirty="0"/>
              <a:t>	C</a:t>
            </a:r>
            <a:r>
              <a:rPr lang="en-GB" sz="2100" dirty="0" err="1"/>
              <a:t>ompact</a:t>
            </a:r>
            <a:r>
              <a:rPr lang="en-GB" sz="2100" dirty="0"/>
              <a:t> display (collapsed to expanded view for more details)</a:t>
            </a:r>
            <a:endParaRPr lang="en-IE" sz="2100" dirty="0"/>
          </a:p>
          <a:p>
            <a:pPr marL="914400" lvl="2" indent="0">
              <a:buNone/>
            </a:pPr>
            <a:endParaRPr lang="en-US" dirty="0"/>
          </a:p>
          <a:p>
            <a:r>
              <a:rPr lang="en-GB" dirty="0"/>
              <a:t>Get the best value for money</a:t>
            </a:r>
            <a:br>
              <a:rPr lang="en-GB" dirty="0"/>
            </a:br>
            <a:r>
              <a:rPr lang="en-GB" dirty="0"/>
              <a:t>	</a:t>
            </a:r>
            <a:r>
              <a:rPr lang="en-GB" sz="2100" dirty="0"/>
              <a:t>Greater visibility and filtering options</a:t>
            </a:r>
          </a:p>
          <a:p>
            <a:pPr marL="914400" lvl="2" indent="0">
              <a:buNone/>
            </a:pPr>
            <a:r>
              <a:rPr lang="en-GB" sz="2100" dirty="0">
                <a:solidFill>
                  <a:srgbClr val="323232"/>
                </a:solidFill>
              </a:rPr>
              <a:t>Ability to compare flights and fares easily</a:t>
            </a:r>
          </a:p>
          <a:p>
            <a:pPr marL="914400" lvl="2" indent="0">
              <a:buNone/>
            </a:pPr>
            <a:r>
              <a:rPr lang="en-GB" sz="2100" dirty="0">
                <a:solidFill>
                  <a:srgbClr val="323232"/>
                </a:solidFill>
              </a:rPr>
              <a:t>No hidden fees: clear breakdown of fare provided</a:t>
            </a:r>
            <a:br>
              <a:rPr lang="en-GB" dirty="0"/>
            </a:br>
            <a:endParaRPr lang="en-US" dirty="0"/>
          </a:p>
        </p:txBody>
      </p:sp>
      <p:pic>
        <p:nvPicPr>
          <p:cNvPr id="6" name="Content Placeholder 17" descr="HRG_LOGO-CMYK PGF.png">
            <a:extLst>
              <a:ext uri="{FF2B5EF4-FFF2-40B4-BE49-F238E27FC236}">
                <a16:creationId xmlns:a16="http://schemas.microsoft.com/office/drawing/2014/main" id="{2D166657-22DC-4F1A-8043-DA25CFB1AF42}"/>
              </a:ext>
            </a:extLst>
          </p:cNvPr>
          <p:cNvPicPr>
            <a:picLocks noChangeAspect="1"/>
          </p:cNvPicPr>
          <p:nvPr/>
        </p:nvPicPr>
        <p:blipFill>
          <a:blip r:embed="rId2" cstate="screen"/>
          <a:stretch>
            <a:fillRect/>
          </a:stretch>
        </p:blipFill>
        <p:spPr>
          <a:xfrm>
            <a:off x="1187353" y="6340607"/>
            <a:ext cx="1038765" cy="369941"/>
          </a:xfrm>
          <a:prstGeom prst="rect">
            <a:avLst/>
          </a:prstGeom>
        </p:spPr>
      </p:pic>
      <p:pic>
        <p:nvPicPr>
          <p:cNvPr id="7" name="Picture 6">
            <a:extLst>
              <a:ext uri="{FF2B5EF4-FFF2-40B4-BE49-F238E27FC236}">
                <a16:creationId xmlns:a16="http://schemas.microsoft.com/office/drawing/2014/main" id="{57B2B61E-0A23-4DB8-97AF-398DEDBB2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9730"/>
            <a:ext cx="1187353" cy="579763"/>
          </a:xfrm>
          <a:prstGeom prst="rect">
            <a:avLst/>
          </a:prstGeom>
        </p:spPr>
      </p:pic>
    </p:spTree>
    <p:extLst>
      <p:ext uri="{BB962C8B-B14F-4D97-AF65-F5344CB8AC3E}">
        <p14:creationId xmlns:p14="http://schemas.microsoft.com/office/powerpoint/2010/main" val="1439258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3"/>
          </p:nvPr>
        </p:nvSpPr>
        <p:spPr/>
        <p:txBody>
          <a:bodyPr/>
          <a:lstStyle/>
          <a:p>
            <a:r>
              <a:rPr lang="en-US" dirty="0"/>
              <a:t>© Amadeus IT Group and its affiliates and subsidiaries</a:t>
            </a:r>
          </a:p>
        </p:txBody>
      </p:sp>
      <p:pic>
        <p:nvPicPr>
          <p:cNvPr id="28" name="Picture Placeholder 27">
            <a:extLst>
              <a:ext uri="{FF2B5EF4-FFF2-40B4-BE49-F238E27FC236}">
                <a16:creationId xmlns:a16="http://schemas.microsoft.com/office/drawing/2014/main" id="{4A83DDA1-3B52-4EFD-A835-588E1FDB020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100" b="2100"/>
          <a:stretch>
            <a:fillRect/>
          </a:stretch>
        </p:blipFill>
        <p:spPr>
          <a:xfrm>
            <a:off x="-6348" y="1436912"/>
            <a:ext cx="12198351" cy="5421092"/>
          </a:xfrm>
        </p:spPr>
      </p:pic>
      <p:sp>
        <p:nvSpPr>
          <p:cNvPr id="5" name="Text Placeholder 4"/>
          <p:cNvSpPr>
            <a:spLocks noGrp="1"/>
          </p:cNvSpPr>
          <p:nvPr>
            <p:ph type="body" sz="quarter" idx="15"/>
          </p:nvPr>
        </p:nvSpPr>
        <p:spPr>
          <a:xfrm>
            <a:off x="695323" y="1731824"/>
            <a:ext cx="8188175" cy="920750"/>
          </a:xfrm>
        </p:spPr>
        <p:txBody>
          <a:bodyPr/>
          <a:lstStyle/>
          <a:p>
            <a:r>
              <a:rPr lang="en-US" dirty="0">
                <a:solidFill>
                  <a:schemeClr val="tx1">
                    <a:lumMod val="60000"/>
                    <a:lumOff val="40000"/>
                  </a:schemeClr>
                </a:solidFill>
              </a:rPr>
              <a:t>Availability page</a:t>
            </a:r>
          </a:p>
        </p:txBody>
      </p:sp>
      <p:sp>
        <p:nvSpPr>
          <p:cNvPr id="6" name="Freeform 5">
            <a:extLst>
              <a:ext uri="{FF2B5EF4-FFF2-40B4-BE49-F238E27FC236}">
                <a16:creationId xmlns:a16="http://schemas.microsoft.com/office/drawing/2014/main" id="{F9325FF6-A319-45F1-AD4E-0324375B67B5}"/>
              </a:ext>
            </a:extLst>
          </p:cNvPr>
          <p:cNvSpPr>
            <a:spLocks noEditPoints="1"/>
          </p:cNvSpPr>
          <p:nvPr/>
        </p:nvSpPr>
        <p:spPr bwMode="auto">
          <a:xfrm>
            <a:off x="10833517" y="6533899"/>
            <a:ext cx="742135" cy="102870"/>
          </a:xfrm>
          <a:custGeom>
            <a:avLst/>
            <a:gdLst>
              <a:gd name="T0" fmla="*/ 246 w 363"/>
              <a:gd name="T1" fmla="*/ 48 h 48"/>
              <a:gd name="T2" fmla="*/ 262 w 363"/>
              <a:gd name="T3" fmla="*/ 39 h 48"/>
              <a:gd name="T4" fmla="*/ 238 w 363"/>
              <a:gd name="T5" fmla="*/ 39 h 48"/>
              <a:gd name="T6" fmla="*/ 259 w 363"/>
              <a:gd name="T7" fmla="*/ 27 h 48"/>
              <a:gd name="T8" fmla="*/ 238 w 363"/>
              <a:gd name="T9" fmla="*/ 19 h 48"/>
              <a:gd name="T10" fmla="*/ 248 w 363"/>
              <a:gd name="T11" fmla="*/ 8 h 48"/>
              <a:gd name="T12" fmla="*/ 261 w 363"/>
              <a:gd name="T13" fmla="*/ 1 h 48"/>
              <a:gd name="T14" fmla="*/ 228 w 363"/>
              <a:gd name="T15" fmla="*/ 2 h 48"/>
              <a:gd name="T16" fmla="*/ 81 w 363"/>
              <a:gd name="T17" fmla="*/ 27 h 48"/>
              <a:gd name="T18" fmla="*/ 79 w 363"/>
              <a:gd name="T19" fmla="*/ 27 h 48"/>
              <a:gd name="T20" fmla="*/ 62 w 363"/>
              <a:gd name="T21" fmla="*/ 0 h 48"/>
              <a:gd name="T22" fmla="*/ 52 w 363"/>
              <a:gd name="T23" fmla="*/ 47 h 48"/>
              <a:gd name="T24" fmla="*/ 65 w 363"/>
              <a:gd name="T25" fmla="*/ 15 h 48"/>
              <a:gd name="T26" fmla="*/ 80 w 363"/>
              <a:gd name="T27" fmla="*/ 42 h 48"/>
              <a:gd name="T28" fmla="*/ 95 w 363"/>
              <a:gd name="T29" fmla="*/ 15 h 48"/>
              <a:gd name="T30" fmla="*/ 108 w 363"/>
              <a:gd name="T31" fmla="*/ 47 h 48"/>
              <a:gd name="T32" fmla="*/ 98 w 363"/>
              <a:gd name="T33" fmla="*/ 0 h 48"/>
              <a:gd name="T34" fmla="*/ 81 w 363"/>
              <a:gd name="T35" fmla="*/ 27 h 48"/>
              <a:gd name="T36" fmla="*/ 17 w 363"/>
              <a:gd name="T37" fmla="*/ 40 h 48"/>
              <a:gd name="T38" fmla="*/ 18 w 363"/>
              <a:gd name="T39" fmla="*/ 27 h 48"/>
              <a:gd name="T40" fmla="*/ 29 w 363"/>
              <a:gd name="T41" fmla="*/ 37 h 48"/>
              <a:gd name="T42" fmla="*/ 3 w 363"/>
              <a:gd name="T43" fmla="*/ 3 h 48"/>
              <a:gd name="T44" fmla="*/ 20 w 363"/>
              <a:gd name="T45" fmla="*/ 9 h 48"/>
              <a:gd name="T46" fmla="*/ 29 w 363"/>
              <a:gd name="T47" fmla="*/ 19 h 48"/>
              <a:gd name="T48" fmla="*/ 0 w 363"/>
              <a:gd name="T49" fmla="*/ 34 h 48"/>
              <a:gd name="T50" fmla="*/ 29 w 363"/>
              <a:gd name="T51" fmla="*/ 44 h 48"/>
              <a:gd name="T52" fmla="*/ 39 w 363"/>
              <a:gd name="T53" fmla="*/ 13 h 48"/>
              <a:gd name="T54" fmla="*/ 147 w 363"/>
              <a:gd name="T55" fmla="*/ 37 h 48"/>
              <a:gd name="T56" fmla="*/ 128 w 363"/>
              <a:gd name="T57" fmla="*/ 34 h 48"/>
              <a:gd name="T58" fmla="*/ 147 w 363"/>
              <a:gd name="T59" fmla="*/ 26 h 48"/>
              <a:gd name="T60" fmla="*/ 141 w 363"/>
              <a:gd name="T61" fmla="*/ 0 h 48"/>
              <a:gd name="T62" fmla="*/ 124 w 363"/>
              <a:gd name="T63" fmla="*/ 11 h 48"/>
              <a:gd name="T64" fmla="*/ 147 w 363"/>
              <a:gd name="T65" fmla="*/ 16 h 48"/>
              <a:gd name="T66" fmla="*/ 138 w 363"/>
              <a:gd name="T67" fmla="*/ 19 h 48"/>
              <a:gd name="T68" fmla="*/ 133 w 363"/>
              <a:gd name="T69" fmla="*/ 48 h 48"/>
              <a:gd name="T70" fmla="*/ 158 w 363"/>
              <a:gd name="T71" fmla="*/ 46 h 48"/>
              <a:gd name="T72" fmla="*/ 141 w 363"/>
              <a:gd name="T73" fmla="*/ 0 h 48"/>
              <a:gd name="T74" fmla="*/ 293 w 363"/>
              <a:gd name="T75" fmla="*/ 39 h 48"/>
              <a:gd name="T76" fmla="*/ 284 w 363"/>
              <a:gd name="T77" fmla="*/ 0 h 48"/>
              <a:gd name="T78" fmla="*/ 274 w 363"/>
              <a:gd name="T79" fmla="*/ 1 h 48"/>
              <a:gd name="T80" fmla="*/ 290 w 363"/>
              <a:gd name="T81" fmla="*/ 48 h 48"/>
              <a:gd name="T82" fmla="*/ 316 w 363"/>
              <a:gd name="T83" fmla="*/ 46 h 48"/>
              <a:gd name="T84" fmla="*/ 308 w 363"/>
              <a:gd name="T85" fmla="*/ 0 h 48"/>
              <a:gd name="T86" fmla="*/ 305 w 363"/>
              <a:gd name="T87" fmla="*/ 35 h 48"/>
              <a:gd name="T88" fmla="*/ 344 w 363"/>
              <a:gd name="T89" fmla="*/ 48 h 48"/>
              <a:gd name="T90" fmla="*/ 348 w 363"/>
              <a:gd name="T91" fmla="*/ 19 h 48"/>
              <a:gd name="T92" fmla="*/ 347 w 363"/>
              <a:gd name="T93" fmla="*/ 8 h 48"/>
              <a:gd name="T94" fmla="*/ 361 w 363"/>
              <a:gd name="T95" fmla="*/ 3 h 48"/>
              <a:gd name="T96" fmla="*/ 329 w 363"/>
              <a:gd name="T97" fmla="*/ 13 h 48"/>
              <a:gd name="T98" fmla="*/ 352 w 363"/>
              <a:gd name="T99" fmla="*/ 34 h 48"/>
              <a:gd name="T100" fmla="*/ 330 w 363"/>
              <a:gd name="T101" fmla="*/ 38 h 48"/>
              <a:gd name="T102" fmla="*/ 183 w 363"/>
              <a:gd name="T103" fmla="*/ 9 h 48"/>
              <a:gd name="T104" fmla="*/ 205 w 363"/>
              <a:gd name="T105" fmla="*/ 23 h 48"/>
              <a:gd name="T106" fmla="*/ 183 w 363"/>
              <a:gd name="T107" fmla="*/ 39 h 48"/>
              <a:gd name="T108" fmla="*/ 192 w 363"/>
              <a:gd name="T109" fmla="*/ 0 h 48"/>
              <a:gd name="T110" fmla="*/ 173 w 363"/>
              <a:gd name="T111" fmla="*/ 46 h 48"/>
              <a:gd name="T112" fmla="*/ 216 w 363"/>
              <a:gd name="T11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48">
                <a:moveTo>
                  <a:pt x="228" y="46"/>
                </a:moveTo>
                <a:cubicBezTo>
                  <a:pt x="228" y="46"/>
                  <a:pt x="236" y="48"/>
                  <a:pt x="246" y="48"/>
                </a:cubicBezTo>
                <a:cubicBezTo>
                  <a:pt x="257" y="48"/>
                  <a:pt x="262" y="47"/>
                  <a:pt x="262" y="47"/>
                </a:cubicBezTo>
                <a:cubicBezTo>
                  <a:pt x="262" y="39"/>
                  <a:pt x="262" y="39"/>
                  <a:pt x="262" y="39"/>
                </a:cubicBezTo>
                <a:cubicBezTo>
                  <a:pt x="262" y="39"/>
                  <a:pt x="257" y="40"/>
                  <a:pt x="249" y="40"/>
                </a:cubicBezTo>
                <a:cubicBezTo>
                  <a:pt x="242" y="40"/>
                  <a:pt x="238" y="39"/>
                  <a:pt x="238" y="39"/>
                </a:cubicBezTo>
                <a:cubicBezTo>
                  <a:pt x="238" y="27"/>
                  <a:pt x="238" y="27"/>
                  <a:pt x="238" y="27"/>
                </a:cubicBezTo>
                <a:cubicBezTo>
                  <a:pt x="259" y="27"/>
                  <a:pt x="259" y="27"/>
                  <a:pt x="259" y="27"/>
                </a:cubicBezTo>
                <a:cubicBezTo>
                  <a:pt x="259" y="19"/>
                  <a:pt x="259" y="19"/>
                  <a:pt x="259" y="19"/>
                </a:cubicBezTo>
                <a:cubicBezTo>
                  <a:pt x="238" y="19"/>
                  <a:pt x="238" y="19"/>
                  <a:pt x="238" y="19"/>
                </a:cubicBezTo>
                <a:cubicBezTo>
                  <a:pt x="238" y="9"/>
                  <a:pt x="238" y="9"/>
                  <a:pt x="238" y="9"/>
                </a:cubicBezTo>
                <a:cubicBezTo>
                  <a:pt x="238" y="9"/>
                  <a:pt x="242" y="8"/>
                  <a:pt x="248" y="8"/>
                </a:cubicBezTo>
                <a:cubicBezTo>
                  <a:pt x="255" y="8"/>
                  <a:pt x="261" y="9"/>
                  <a:pt x="261" y="9"/>
                </a:cubicBezTo>
                <a:cubicBezTo>
                  <a:pt x="261" y="1"/>
                  <a:pt x="261" y="1"/>
                  <a:pt x="261" y="1"/>
                </a:cubicBezTo>
                <a:cubicBezTo>
                  <a:pt x="261" y="1"/>
                  <a:pt x="256" y="0"/>
                  <a:pt x="247" y="0"/>
                </a:cubicBezTo>
                <a:cubicBezTo>
                  <a:pt x="236" y="0"/>
                  <a:pt x="228" y="2"/>
                  <a:pt x="228" y="2"/>
                </a:cubicBezTo>
                <a:lnTo>
                  <a:pt x="228" y="46"/>
                </a:lnTo>
                <a:close/>
                <a:moveTo>
                  <a:pt x="81" y="27"/>
                </a:moveTo>
                <a:cubicBezTo>
                  <a:pt x="81" y="28"/>
                  <a:pt x="80" y="29"/>
                  <a:pt x="80" y="30"/>
                </a:cubicBezTo>
                <a:cubicBezTo>
                  <a:pt x="80" y="29"/>
                  <a:pt x="80" y="28"/>
                  <a:pt x="79" y="27"/>
                </a:cubicBezTo>
                <a:cubicBezTo>
                  <a:pt x="70" y="4"/>
                  <a:pt x="70" y="4"/>
                  <a:pt x="70" y="4"/>
                </a:cubicBezTo>
                <a:cubicBezTo>
                  <a:pt x="69" y="0"/>
                  <a:pt x="66" y="0"/>
                  <a:pt x="62" y="0"/>
                </a:cubicBezTo>
                <a:cubicBezTo>
                  <a:pt x="60" y="0"/>
                  <a:pt x="57" y="0"/>
                  <a:pt x="57" y="0"/>
                </a:cubicBezTo>
                <a:cubicBezTo>
                  <a:pt x="52" y="47"/>
                  <a:pt x="52" y="47"/>
                  <a:pt x="52" y="47"/>
                </a:cubicBezTo>
                <a:cubicBezTo>
                  <a:pt x="63" y="47"/>
                  <a:pt x="63" y="47"/>
                  <a:pt x="63" y="47"/>
                </a:cubicBezTo>
                <a:cubicBezTo>
                  <a:pt x="65" y="15"/>
                  <a:pt x="65" y="15"/>
                  <a:pt x="65" y="15"/>
                </a:cubicBezTo>
                <a:cubicBezTo>
                  <a:pt x="75" y="39"/>
                  <a:pt x="75" y="39"/>
                  <a:pt x="75" y="39"/>
                </a:cubicBezTo>
                <a:cubicBezTo>
                  <a:pt x="76" y="41"/>
                  <a:pt x="77" y="42"/>
                  <a:pt x="80" y="42"/>
                </a:cubicBezTo>
                <a:cubicBezTo>
                  <a:pt x="83" y="42"/>
                  <a:pt x="85" y="41"/>
                  <a:pt x="85" y="39"/>
                </a:cubicBezTo>
                <a:cubicBezTo>
                  <a:pt x="95" y="15"/>
                  <a:pt x="95" y="15"/>
                  <a:pt x="95" y="15"/>
                </a:cubicBezTo>
                <a:cubicBezTo>
                  <a:pt x="97" y="47"/>
                  <a:pt x="97" y="47"/>
                  <a:pt x="97" y="47"/>
                </a:cubicBezTo>
                <a:cubicBezTo>
                  <a:pt x="108" y="47"/>
                  <a:pt x="108" y="47"/>
                  <a:pt x="108" y="47"/>
                </a:cubicBezTo>
                <a:cubicBezTo>
                  <a:pt x="103" y="0"/>
                  <a:pt x="103" y="0"/>
                  <a:pt x="103" y="0"/>
                </a:cubicBezTo>
                <a:cubicBezTo>
                  <a:pt x="103" y="0"/>
                  <a:pt x="100" y="0"/>
                  <a:pt x="98" y="0"/>
                </a:cubicBezTo>
                <a:cubicBezTo>
                  <a:pt x="94" y="0"/>
                  <a:pt x="92" y="0"/>
                  <a:pt x="90" y="4"/>
                </a:cubicBezTo>
                <a:lnTo>
                  <a:pt x="81" y="27"/>
                </a:lnTo>
                <a:close/>
                <a:moveTo>
                  <a:pt x="29" y="37"/>
                </a:moveTo>
                <a:cubicBezTo>
                  <a:pt x="27" y="38"/>
                  <a:pt x="21" y="40"/>
                  <a:pt x="17" y="40"/>
                </a:cubicBezTo>
                <a:cubicBezTo>
                  <a:pt x="13" y="40"/>
                  <a:pt x="10" y="38"/>
                  <a:pt x="10" y="34"/>
                </a:cubicBezTo>
                <a:cubicBezTo>
                  <a:pt x="10" y="29"/>
                  <a:pt x="12" y="27"/>
                  <a:pt x="18" y="27"/>
                </a:cubicBezTo>
                <a:cubicBezTo>
                  <a:pt x="29" y="26"/>
                  <a:pt x="29" y="26"/>
                  <a:pt x="29" y="26"/>
                </a:cubicBezTo>
                <a:lnTo>
                  <a:pt x="29" y="37"/>
                </a:lnTo>
                <a:close/>
                <a:moveTo>
                  <a:pt x="23" y="0"/>
                </a:moveTo>
                <a:cubicBezTo>
                  <a:pt x="14" y="0"/>
                  <a:pt x="6" y="2"/>
                  <a:pt x="3" y="3"/>
                </a:cubicBezTo>
                <a:cubicBezTo>
                  <a:pt x="6" y="11"/>
                  <a:pt x="6" y="11"/>
                  <a:pt x="6" y="11"/>
                </a:cubicBezTo>
                <a:cubicBezTo>
                  <a:pt x="6" y="11"/>
                  <a:pt x="13" y="9"/>
                  <a:pt x="20" y="9"/>
                </a:cubicBezTo>
                <a:cubicBezTo>
                  <a:pt x="26" y="9"/>
                  <a:pt x="29" y="10"/>
                  <a:pt x="29" y="16"/>
                </a:cubicBezTo>
                <a:cubicBezTo>
                  <a:pt x="29" y="19"/>
                  <a:pt x="29" y="19"/>
                  <a:pt x="29" y="19"/>
                </a:cubicBezTo>
                <a:cubicBezTo>
                  <a:pt x="20" y="19"/>
                  <a:pt x="20" y="19"/>
                  <a:pt x="20" y="19"/>
                </a:cubicBezTo>
                <a:cubicBezTo>
                  <a:pt x="4" y="19"/>
                  <a:pt x="0" y="26"/>
                  <a:pt x="0" y="34"/>
                </a:cubicBezTo>
                <a:cubicBezTo>
                  <a:pt x="0" y="45"/>
                  <a:pt x="8" y="48"/>
                  <a:pt x="15" y="48"/>
                </a:cubicBezTo>
                <a:cubicBezTo>
                  <a:pt x="24" y="48"/>
                  <a:pt x="29" y="44"/>
                  <a:pt x="29" y="44"/>
                </a:cubicBezTo>
                <a:cubicBezTo>
                  <a:pt x="30" y="44"/>
                  <a:pt x="31" y="46"/>
                  <a:pt x="39" y="46"/>
                </a:cubicBezTo>
                <a:cubicBezTo>
                  <a:pt x="39" y="13"/>
                  <a:pt x="39" y="13"/>
                  <a:pt x="39" y="13"/>
                </a:cubicBezTo>
                <a:cubicBezTo>
                  <a:pt x="39" y="4"/>
                  <a:pt x="33" y="0"/>
                  <a:pt x="23" y="0"/>
                </a:cubicBezTo>
                <a:moveTo>
                  <a:pt x="147" y="37"/>
                </a:moveTo>
                <a:cubicBezTo>
                  <a:pt x="145" y="38"/>
                  <a:pt x="140" y="40"/>
                  <a:pt x="136" y="40"/>
                </a:cubicBezTo>
                <a:cubicBezTo>
                  <a:pt x="131" y="40"/>
                  <a:pt x="128" y="38"/>
                  <a:pt x="128" y="34"/>
                </a:cubicBezTo>
                <a:cubicBezTo>
                  <a:pt x="128" y="29"/>
                  <a:pt x="130" y="27"/>
                  <a:pt x="136" y="27"/>
                </a:cubicBezTo>
                <a:cubicBezTo>
                  <a:pt x="147" y="26"/>
                  <a:pt x="147" y="26"/>
                  <a:pt x="147" y="26"/>
                </a:cubicBezTo>
                <a:lnTo>
                  <a:pt x="147" y="37"/>
                </a:lnTo>
                <a:close/>
                <a:moveTo>
                  <a:pt x="141" y="0"/>
                </a:moveTo>
                <a:cubicBezTo>
                  <a:pt x="132" y="0"/>
                  <a:pt x="125" y="2"/>
                  <a:pt x="122" y="3"/>
                </a:cubicBezTo>
                <a:cubicBezTo>
                  <a:pt x="124" y="11"/>
                  <a:pt x="124" y="11"/>
                  <a:pt x="124" y="11"/>
                </a:cubicBezTo>
                <a:cubicBezTo>
                  <a:pt x="124" y="11"/>
                  <a:pt x="131" y="9"/>
                  <a:pt x="138" y="9"/>
                </a:cubicBezTo>
                <a:cubicBezTo>
                  <a:pt x="144" y="9"/>
                  <a:pt x="147" y="10"/>
                  <a:pt x="147" y="16"/>
                </a:cubicBezTo>
                <a:cubicBezTo>
                  <a:pt x="147" y="19"/>
                  <a:pt x="147" y="19"/>
                  <a:pt x="147" y="19"/>
                </a:cubicBezTo>
                <a:cubicBezTo>
                  <a:pt x="138" y="19"/>
                  <a:pt x="138" y="19"/>
                  <a:pt x="138" y="19"/>
                </a:cubicBezTo>
                <a:cubicBezTo>
                  <a:pt x="123" y="19"/>
                  <a:pt x="118" y="26"/>
                  <a:pt x="118" y="34"/>
                </a:cubicBezTo>
                <a:cubicBezTo>
                  <a:pt x="118" y="45"/>
                  <a:pt x="126" y="48"/>
                  <a:pt x="133" y="48"/>
                </a:cubicBezTo>
                <a:cubicBezTo>
                  <a:pt x="142" y="48"/>
                  <a:pt x="147" y="44"/>
                  <a:pt x="148" y="44"/>
                </a:cubicBezTo>
                <a:cubicBezTo>
                  <a:pt x="148" y="44"/>
                  <a:pt x="150" y="46"/>
                  <a:pt x="158" y="46"/>
                </a:cubicBezTo>
                <a:cubicBezTo>
                  <a:pt x="158" y="13"/>
                  <a:pt x="158" y="13"/>
                  <a:pt x="158" y="13"/>
                </a:cubicBezTo>
                <a:cubicBezTo>
                  <a:pt x="158" y="4"/>
                  <a:pt x="151" y="0"/>
                  <a:pt x="141" y="0"/>
                </a:cubicBezTo>
                <a:moveTo>
                  <a:pt x="305" y="35"/>
                </a:moveTo>
                <a:cubicBezTo>
                  <a:pt x="303" y="37"/>
                  <a:pt x="298" y="39"/>
                  <a:pt x="293" y="39"/>
                </a:cubicBezTo>
                <a:cubicBezTo>
                  <a:pt x="286" y="39"/>
                  <a:pt x="284" y="35"/>
                  <a:pt x="284" y="28"/>
                </a:cubicBezTo>
                <a:cubicBezTo>
                  <a:pt x="284" y="0"/>
                  <a:pt x="284" y="0"/>
                  <a:pt x="284" y="0"/>
                </a:cubicBezTo>
                <a:cubicBezTo>
                  <a:pt x="283" y="0"/>
                  <a:pt x="283" y="0"/>
                  <a:pt x="283" y="0"/>
                </a:cubicBezTo>
                <a:cubicBezTo>
                  <a:pt x="281" y="0"/>
                  <a:pt x="275" y="0"/>
                  <a:pt x="274" y="1"/>
                </a:cubicBezTo>
                <a:cubicBezTo>
                  <a:pt x="274" y="29"/>
                  <a:pt x="274" y="29"/>
                  <a:pt x="274" y="29"/>
                </a:cubicBezTo>
                <a:cubicBezTo>
                  <a:pt x="274" y="42"/>
                  <a:pt x="277" y="48"/>
                  <a:pt x="290" y="48"/>
                </a:cubicBezTo>
                <a:cubicBezTo>
                  <a:pt x="300" y="48"/>
                  <a:pt x="305" y="44"/>
                  <a:pt x="306" y="44"/>
                </a:cubicBezTo>
                <a:cubicBezTo>
                  <a:pt x="306" y="44"/>
                  <a:pt x="309" y="46"/>
                  <a:pt x="316" y="46"/>
                </a:cubicBezTo>
                <a:cubicBezTo>
                  <a:pt x="316" y="1"/>
                  <a:pt x="316" y="1"/>
                  <a:pt x="316" y="1"/>
                </a:cubicBezTo>
                <a:cubicBezTo>
                  <a:pt x="315" y="1"/>
                  <a:pt x="310" y="0"/>
                  <a:pt x="308" y="0"/>
                </a:cubicBezTo>
                <a:cubicBezTo>
                  <a:pt x="305" y="0"/>
                  <a:pt x="305" y="0"/>
                  <a:pt x="305" y="0"/>
                </a:cubicBezTo>
                <a:lnTo>
                  <a:pt x="305" y="35"/>
                </a:lnTo>
                <a:close/>
                <a:moveTo>
                  <a:pt x="328" y="46"/>
                </a:moveTo>
                <a:cubicBezTo>
                  <a:pt x="328" y="46"/>
                  <a:pt x="335" y="48"/>
                  <a:pt x="344" y="48"/>
                </a:cubicBezTo>
                <a:cubicBezTo>
                  <a:pt x="352" y="48"/>
                  <a:pt x="363" y="45"/>
                  <a:pt x="363" y="33"/>
                </a:cubicBezTo>
                <a:cubicBezTo>
                  <a:pt x="363" y="26"/>
                  <a:pt x="357" y="23"/>
                  <a:pt x="348" y="19"/>
                </a:cubicBezTo>
                <a:cubicBezTo>
                  <a:pt x="343" y="18"/>
                  <a:pt x="339" y="16"/>
                  <a:pt x="339" y="13"/>
                </a:cubicBezTo>
                <a:cubicBezTo>
                  <a:pt x="339" y="11"/>
                  <a:pt x="340" y="8"/>
                  <a:pt x="347" y="8"/>
                </a:cubicBezTo>
                <a:cubicBezTo>
                  <a:pt x="352" y="8"/>
                  <a:pt x="358" y="11"/>
                  <a:pt x="358" y="11"/>
                </a:cubicBezTo>
                <a:cubicBezTo>
                  <a:pt x="361" y="3"/>
                  <a:pt x="361" y="3"/>
                  <a:pt x="361" y="3"/>
                </a:cubicBezTo>
                <a:cubicBezTo>
                  <a:pt x="359" y="2"/>
                  <a:pt x="354" y="0"/>
                  <a:pt x="346" y="0"/>
                </a:cubicBezTo>
                <a:cubicBezTo>
                  <a:pt x="337" y="0"/>
                  <a:pt x="329" y="4"/>
                  <a:pt x="329" y="13"/>
                </a:cubicBezTo>
                <a:cubicBezTo>
                  <a:pt x="329" y="23"/>
                  <a:pt x="337" y="26"/>
                  <a:pt x="344" y="28"/>
                </a:cubicBezTo>
                <a:cubicBezTo>
                  <a:pt x="349" y="29"/>
                  <a:pt x="352" y="31"/>
                  <a:pt x="352" y="34"/>
                </a:cubicBezTo>
                <a:cubicBezTo>
                  <a:pt x="352" y="37"/>
                  <a:pt x="351" y="40"/>
                  <a:pt x="343" y="40"/>
                </a:cubicBezTo>
                <a:cubicBezTo>
                  <a:pt x="337" y="40"/>
                  <a:pt x="330" y="38"/>
                  <a:pt x="330" y="38"/>
                </a:cubicBezTo>
                <a:lnTo>
                  <a:pt x="328" y="46"/>
                </a:lnTo>
                <a:close/>
                <a:moveTo>
                  <a:pt x="183" y="9"/>
                </a:moveTo>
                <a:cubicBezTo>
                  <a:pt x="185" y="8"/>
                  <a:pt x="188" y="8"/>
                  <a:pt x="191" y="8"/>
                </a:cubicBezTo>
                <a:cubicBezTo>
                  <a:pt x="199" y="8"/>
                  <a:pt x="205" y="12"/>
                  <a:pt x="205" y="23"/>
                </a:cubicBezTo>
                <a:cubicBezTo>
                  <a:pt x="205" y="34"/>
                  <a:pt x="202" y="40"/>
                  <a:pt x="190" y="40"/>
                </a:cubicBezTo>
                <a:cubicBezTo>
                  <a:pt x="187" y="40"/>
                  <a:pt x="183" y="39"/>
                  <a:pt x="183" y="39"/>
                </a:cubicBezTo>
                <a:lnTo>
                  <a:pt x="183" y="9"/>
                </a:lnTo>
                <a:close/>
                <a:moveTo>
                  <a:pt x="192" y="0"/>
                </a:moveTo>
                <a:cubicBezTo>
                  <a:pt x="186" y="0"/>
                  <a:pt x="178" y="1"/>
                  <a:pt x="173" y="2"/>
                </a:cubicBezTo>
                <a:cubicBezTo>
                  <a:pt x="173" y="46"/>
                  <a:pt x="173" y="46"/>
                  <a:pt x="173" y="46"/>
                </a:cubicBezTo>
                <a:cubicBezTo>
                  <a:pt x="177" y="47"/>
                  <a:pt x="185" y="48"/>
                  <a:pt x="190" y="48"/>
                </a:cubicBezTo>
                <a:cubicBezTo>
                  <a:pt x="208" y="48"/>
                  <a:pt x="216" y="41"/>
                  <a:pt x="216" y="23"/>
                </a:cubicBezTo>
                <a:cubicBezTo>
                  <a:pt x="216" y="9"/>
                  <a:pt x="207" y="0"/>
                  <a:pt x="19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s-ES"/>
          </a:p>
        </p:txBody>
      </p:sp>
      <p:pic>
        <p:nvPicPr>
          <p:cNvPr id="7" name="Picture 17">
            <a:extLst>
              <a:ext uri="{FF2B5EF4-FFF2-40B4-BE49-F238E27FC236}">
                <a16:creationId xmlns:a16="http://schemas.microsoft.com/office/drawing/2014/main" id="{933D05CA-8F07-4D46-9109-5D3618C359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4585" y="6420431"/>
            <a:ext cx="686773" cy="286156"/>
          </a:xfrm>
          <a:prstGeom prst="rect">
            <a:avLst/>
          </a:prstGeom>
        </p:spPr>
      </p:pic>
      <p:cxnSp>
        <p:nvCxnSpPr>
          <p:cNvPr id="8" name="Conector recto 8">
            <a:extLst>
              <a:ext uri="{FF2B5EF4-FFF2-40B4-BE49-F238E27FC236}">
                <a16:creationId xmlns:a16="http://schemas.microsoft.com/office/drawing/2014/main" id="{FBE3C505-E3B0-4CB8-87EB-5C0A3DD8C347}"/>
              </a:ext>
            </a:extLst>
          </p:cNvPr>
          <p:cNvCxnSpPr/>
          <p:nvPr/>
        </p:nvCxnSpPr>
        <p:spPr>
          <a:xfrm flipV="1">
            <a:off x="10690801" y="6521645"/>
            <a:ext cx="0" cy="120314"/>
          </a:xfrm>
          <a:prstGeom prst="line">
            <a:avLst/>
          </a:prstGeom>
          <a:ln w="9525" cmpd="sng">
            <a:solidFill>
              <a:srgbClr val="DDDDDD"/>
            </a:solidFill>
          </a:ln>
          <a:effectLst/>
        </p:spPr>
        <p:style>
          <a:lnRef idx="2">
            <a:schemeClr val="accent1"/>
          </a:lnRef>
          <a:fillRef idx="0">
            <a:schemeClr val="accent1"/>
          </a:fillRef>
          <a:effectRef idx="1">
            <a:schemeClr val="accent1"/>
          </a:effectRef>
          <a:fontRef idx="minor">
            <a:schemeClr val="tx1"/>
          </a:fontRef>
        </p:style>
      </p:cxnSp>
      <p:pic>
        <p:nvPicPr>
          <p:cNvPr id="9" name="Content Placeholder 17" descr="HRG_LOGO-CMYK PGF.png">
            <a:extLst>
              <a:ext uri="{FF2B5EF4-FFF2-40B4-BE49-F238E27FC236}">
                <a16:creationId xmlns:a16="http://schemas.microsoft.com/office/drawing/2014/main" id="{A5D11DCF-27DE-4F1C-82F3-E45916CFA453}"/>
              </a:ext>
            </a:extLst>
          </p:cNvPr>
          <p:cNvPicPr>
            <a:picLocks noChangeAspect="1"/>
          </p:cNvPicPr>
          <p:nvPr/>
        </p:nvPicPr>
        <p:blipFill>
          <a:blip r:embed="rId5" cstate="screen"/>
          <a:stretch>
            <a:fillRect/>
          </a:stretch>
        </p:blipFill>
        <p:spPr>
          <a:xfrm>
            <a:off x="1187353" y="6340607"/>
            <a:ext cx="1038765" cy="369941"/>
          </a:xfrm>
          <a:prstGeom prst="rect">
            <a:avLst/>
          </a:prstGeom>
        </p:spPr>
      </p:pic>
      <p:pic>
        <p:nvPicPr>
          <p:cNvPr id="10" name="Picture 9">
            <a:extLst>
              <a:ext uri="{FF2B5EF4-FFF2-40B4-BE49-F238E27FC236}">
                <a16:creationId xmlns:a16="http://schemas.microsoft.com/office/drawing/2014/main" id="{7752ADC3-B4B6-48F7-9BE9-608EA35537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29730"/>
            <a:ext cx="1187353" cy="579763"/>
          </a:xfrm>
          <a:prstGeom prst="rect">
            <a:avLst/>
          </a:prstGeom>
        </p:spPr>
      </p:pic>
    </p:spTree>
    <p:extLst>
      <p:ext uri="{BB962C8B-B14F-4D97-AF65-F5344CB8AC3E}">
        <p14:creationId xmlns:p14="http://schemas.microsoft.com/office/powerpoint/2010/main" val="3211227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39A79-3E77-45EF-83FE-AB1EFF50E296}"/>
              </a:ext>
            </a:extLst>
          </p:cNvPr>
          <p:cNvSpPr>
            <a:spLocks noGrp="1"/>
          </p:cNvSpPr>
          <p:nvPr>
            <p:ph type="title"/>
          </p:nvPr>
        </p:nvSpPr>
        <p:spPr/>
        <p:txBody>
          <a:bodyPr/>
          <a:lstStyle/>
          <a:p>
            <a:r>
              <a:rPr lang="en-US" dirty="0"/>
              <a:t>Major changes in the Availability page</a:t>
            </a:r>
            <a:endParaRPr lang="en-IE" dirty="0"/>
          </a:p>
        </p:txBody>
      </p:sp>
      <p:sp>
        <p:nvSpPr>
          <p:cNvPr id="4" name="Slide Number Placeholder 3">
            <a:extLst>
              <a:ext uri="{FF2B5EF4-FFF2-40B4-BE49-F238E27FC236}">
                <a16:creationId xmlns:a16="http://schemas.microsoft.com/office/drawing/2014/main" id="{1A7C9EAE-BA75-4E4C-BC7D-EA79EDD1DABA}"/>
              </a:ext>
            </a:extLst>
          </p:cNvPr>
          <p:cNvSpPr>
            <a:spLocks noGrp="1"/>
          </p:cNvSpPr>
          <p:nvPr>
            <p:ph type="sldNum" sz="quarter" idx="4"/>
          </p:nvPr>
        </p:nvSpPr>
        <p:spPr/>
        <p:txBody>
          <a:bodyPr/>
          <a:lstStyle/>
          <a:p>
            <a:fld id="{E57627FB-D816-4EA7-98E3-793F2D9BC93A}" type="slidenum">
              <a:rPr lang="en-GB" noProof="0" smtClean="0"/>
              <a:pPr/>
              <a:t>6</a:t>
            </a:fld>
            <a:endParaRPr lang="en-GB" noProof="0"/>
          </a:p>
        </p:txBody>
      </p:sp>
      <p:sp>
        <p:nvSpPr>
          <p:cNvPr id="5" name="Footer Placeholder 4">
            <a:extLst>
              <a:ext uri="{FF2B5EF4-FFF2-40B4-BE49-F238E27FC236}">
                <a16:creationId xmlns:a16="http://schemas.microsoft.com/office/drawing/2014/main" id="{D669A064-5333-4582-B58F-3CF5D287F76C}"/>
              </a:ext>
            </a:extLst>
          </p:cNvPr>
          <p:cNvSpPr>
            <a:spLocks noGrp="1"/>
          </p:cNvSpPr>
          <p:nvPr>
            <p:ph type="ftr" sz="quarter" idx="3"/>
          </p:nvPr>
        </p:nvSpPr>
        <p:spPr/>
        <p:txBody>
          <a:bodyPr/>
          <a:lstStyle/>
          <a:p>
            <a:r>
              <a:rPr lang="en-US" noProof="0"/>
              <a:t>© Amadeus IT Group and its affiliates and subsidiaries</a:t>
            </a:r>
            <a:endParaRPr lang="en-GB" noProof="0"/>
          </a:p>
        </p:txBody>
      </p:sp>
      <p:sp>
        <p:nvSpPr>
          <p:cNvPr id="10" name="Text Placeholder 1">
            <a:extLst>
              <a:ext uri="{FF2B5EF4-FFF2-40B4-BE49-F238E27FC236}">
                <a16:creationId xmlns:a16="http://schemas.microsoft.com/office/drawing/2014/main" id="{5F5AFC36-D902-4CCF-B4DB-A2F9ED17C281}"/>
              </a:ext>
            </a:extLst>
          </p:cNvPr>
          <p:cNvSpPr txBox="1">
            <a:spLocks/>
          </p:cNvSpPr>
          <p:nvPr/>
        </p:nvSpPr>
        <p:spPr>
          <a:xfrm>
            <a:off x="293031" y="1312071"/>
            <a:ext cx="11228409" cy="4828567"/>
          </a:xfrm>
          <a:prstGeom prst="rect">
            <a:avLst/>
          </a:prstGeom>
        </p:spPr>
        <p:txBody>
          <a:bodyPr anchor="t">
            <a:normAutofit/>
          </a:bodyPr>
          <a:lstStyle>
            <a:lvl1pPr marL="228600" indent="-228600" algn="l" defTabSz="914400" rtl="0" eaLnBrk="1" latinLnBrk="0" hangingPunct="1">
              <a:lnSpc>
                <a:spcPct val="90000"/>
              </a:lnSpc>
              <a:spcBef>
                <a:spcPts val="1000"/>
              </a:spcBef>
              <a:buClr>
                <a:schemeClr val="accent2"/>
              </a:buClr>
              <a:buSzPct val="80000"/>
              <a:buFont typeface="Calibri" panose="020F0502020204030204" pitchFamily="34" charset="0"/>
              <a:buChar char="_"/>
              <a:defRPr sz="1600" kern="1200">
                <a:solidFill>
                  <a:schemeClr val="bg1">
                    <a:lumMod val="50000"/>
                  </a:schemeClr>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bg1">
                    <a:lumMod val="50000"/>
                  </a:schemeClr>
                </a:solidFill>
                <a:latin typeface="+mj-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bg1">
                    <a:lumMod val="50000"/>
                  </a:schemeClr>
                </a:solidFill>
                <a:latin typeface="+mj-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100" kern="1200">
                <a:solidFill>
                  <a:schemeClr val="bg1">
                    <a:lumMod val="50000"/>
                  </a:schemeClr>
                </a:solidFill>
                <a:latin typeface="+mj-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100" kern="1200">
                <a:solidFill>
                  <a:schemeClr val="bg1">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0810" indent="-130810"/>
            <a:r>
              <a:rPr lang="en-US" sz="2600" dirty="0">
                <a:solidFill>
                  <a:srgbClr val="323232"/>
                </a:solidFill>
              </a:rPr>
              <a:t>Flexibility on </a:t>
            </a:r>
            <a:r>
              <a:rPr lang="en-US" sz="2600" b="1" dirty="0">
                <a:solidFill>
                  <a:srgbClr val="323232"/>
                </a:solidFill>
              </a:rPr>
              <a:t>how to choose your flights</a:t>
            </a:r>
            <a:r>
              <a:rPr lang="en-US" sz="2600" dirty="0">
                <a:solidFill>
                  <a:srgbClr val="323232"/>
                </a:solidFill>
              </a:rPr>
              <a:t>: layout has been designed to display the results of both sort by fare and sort by schedule, on a single page!</a:t>
            </a:r>
          </a:p>
          <a:p>
            <a:pPr marL="130810" indent="-130810"/>
            <a:r>
              <a:rPr lang="en-US" sz="2600" dirty="0">
                <a:solidFill>
                  <a:srgbClr val="323232"/>
                </a:solidFill>
              </a:rPr>
              <a:t>New </a:t>
            </a:r>
            <a:r>
              <a:rPr lang="en-US" sz="2600" b="1" dirty="0">
                <a:solidFill>
                  <a:srgbClr val="323232"/>
                </a:solidFill>
              </a:rPr>
              <a:t>sorting and filtering </a:t>
            </a:r>
            <a:r>
              <a:rPr lang="en-US" sz="2600" dirty="0">
                <a:solidFill>
                  <a:srgbClr val="323232"/>
                </a:solidFill>
              </a:rPr>
              <a:t>features with additional criteria to help you make better decisions</a:t>
            </a:r>
          </a:p>
          <a:p>
            <a:pPr marL="130810" indent="-130810"/>
            <a:r>
              <a:rPr lang="en-US" sz="2600" dirty="0">
                <a:solidFill>
                  <a:srgbClr val="323232"/>
                </a:solidFill>
              </a:rPr>
              <a:t> </a:t>
            </a:r>
            <a:r>
              <a:rPr lang="en-US" sz="2600" b="1" dirty="0">
                <a:solidFill>
                  <a:srgbClr val="323232"/>
                </a:solidFill>
              </a:rPr>
              <a:t>Separate tab for outbound and for inbound </a:t>
            </a:r>
            <a:r>
              <a:rPr lang="en-US" sz="2600" dirty="0">
                <a:solidFill>
                  <a:srgbClr val="323232"/>
                </a:solidFill>
              </a:rPr>
              <a:t>instead of scrolling. For each outbound you will be given a certain number of inbound flights.  </a:t>
            </a:r>
          </a:p>
          <a:p>
            <a:pPr marL="130810" indent="-130810"/>
            <a:r>
              <a:rPr lang="en-US" sz="2600" b="1" dirty="0">
                <a:solidFill>
                  <a:srgbClr val="323232"/>
                </a:solidFill>
              </a:rPr>
              <a:t>Visual indicator </a:t>
            </a:r>
            <a:r>
              <a:rPr lang="en-US" sz="2600" dirty="0">
                <a:solidFill>
                  <a:srgbClr val="323232"/>
                </a:solidFill>
              </a:rPr>
              <a:t>to bring attention to important flight details (e.g. arrival next day, change of airport)</a:t>
            </a:r>
          </a:p>
          <a:p>
            <a:pPr marL="130810" indent="-130810"/>
            <a:r>
              <a:rPr lang="en-GB" sz="2600" dirty="0">
                <a:solidFill>
                  <a:srgbClr val="323232"/>
                </a:solidFill>
              </a:rPr>
              <a:t> Focus on </a:t>
            </a:r>
            <a:r>
              <a:rPr lang="en-GB" sz="2600" b="1" dirty="0">
                <a:solidFill>
                  <a:srgbClr val="323232"/>
                </a:solidFill>
              </a:rPr>
              <a:t>lowest fare</a:t>
            </a:r>
            <a:r>
              <a:rPr lang="en-GB" sz="2600" dirty="0">
                <a:solidFill>
                  <a:srgbClr val="323232"/>
                </a:solidFill>
              </a:rPr>
              <a:t>: you will see the lowest total trip price regardless of the sorting order</a:t>
            </a:r>
          </a:p>
        </p:txBody>
      </p:sp>
      <p:pic>
        <p:nvPicPr>
          <p:cNvPr id="6" name="Content Placeholder 17" descr="HRG_LOGO-CMYK PGF.png">
            <a:extLst>
              <a:ext uri="{FF2B5EF4-FFF2-40B4-BE49-F238E27FC236}">
                <a16:creationId xmlns:a16="http://schemas.microsoft.com/office/drawing/2014/main" id="{9C4A78EA-18A2-447B-9709-2181808C4DA8}"/>
              </a:ext>
            </a:extLst>
          </p:cNvPr>
          <p:cNvPicPr>
            <a:picLocks noChangeAspect="1"/>
          </p:cNvPicPr>
          <p:nvPr/>
        </p:nvPicPr>
        <p:blipFill>
          <a:blip r:embed="rId2" cstate="screen"/>
          <a:stretch>
            <a:fillRect/>
          </a:stretch>
        </p:blipFill>
        <p:spPr>
          <a:xfrm>
            <a:off x="1187353" y="6340607"/>
            <a:ext cx="1038765" cy="369941"/>
          </a:xfrm>
          <a:prstGeom prst="rect">
            <a:avLst/>
          </a:prstGeom>
        </p:spPr>
      </p:pic>
      <p:pic>
        <p:nvPicPr>
          <p:cNvPr id="7" name="Picture 6">
            <a:extLst>
              <a:ext uri="{FF2B5EF4-FFF2-40B4-BE49-F238E27FC236}">
                <a16:creationId xmlns:a16="http://schemas.microsoft.com/office/drawing/2014/main" id="{7CD374F1-1290-4213-A45A-1306F33B0A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9730"/>
            <a:ext cx="1187353" cy="579763"/>
          </a:xfrm>
          <a:prstGeom prst="rect">
            <a:avLst/>
          </a:prstGeom>
        </p:spPr>
      </p:pic>
    </p:spTree>
    <p:extLst>
      <p:ext uri="{BB962C8B-B14F-4D97-AF65-F5344CB8AC3E}">
        <p14:creationId xmlns:p14="http://schemas.microsoft.com/office/powerpoint/2010/main" val="3685538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A165-5C15-484D-A8CA-1541B7C70010}"/>
              </a:ext>
            </a:extLst>
          </p:cNvPr>
          <p:cNvPicPr>
            <a:picLocks noChangeAspect="1"/>
          </p:cNvPicPr>
          <p:nvPr/>
        </p:nvPicPr>
        <p:blipFill>
          <a:blip r:embed="rId3"/>
          <a:stretch>
            <a:fillRect/>
          </a:stretch>
        </p:blipFill>
        <p:spPr>
          <a:xfrm>
            <a:off x="268224" y="1292547"/>
            <a:ext cx="8495781" cy="5227065"/>
          </a:xfrm>
          <a:prstGeom prst="rect">
            <a:avLst/>
          </a:prstGeom>
        </p:spPr>
      </p:pic>
      <p:sp>
        <p:nvSpPr>
          <p:cNvPr id="10" name="Marcador de número de diapositiva 9"/>
          <p:cNvSpPr>
            <a:spLocks noGrp="1"/>
          </p:cNvSpPr>
          <p:nvPr>
            <p:ph type="sldNum" sz="quarter" idx="4"/>
          </p:nvPr>
        </p:nvSpPr>
        <p:spPr/>
        <p:txBody>
          <a:bodyPr/>
          <a:lstStyle/>
          <a:p>
            <a:fld id="{E57627FB-D816-4EA7-98E3-793F2D9BC93A}" type="slidenum">
              <a:rPr lang="en-GB" smtClean="0"/>
              <a:pPr/>
              <a:t>7</a:t>
            </a:fld>
            <a:endParaRPr lang="en-GB"/>
          </a:p>
        </p:txBody>
      </p:sp>
      <p:sp>
        <p:nvSpPr>
          <p:cNvPr id="9" name="Marcador de pie de página 8"/>
          <p:cNvSpPr>
            <a:spLocks noGrp="1"/>
          </p:cNvSpPr>
          <p:nvPr>
            <p:ph type="ftr" sz="quarter" idx="3"/>
          </p:nvPr>
        </p:nvSpPr>
        <p:spPr/>
        <p:txBody>
          <a:bodyPr/>
          <a:lstStyle/>
          <a:p>
            <a:r>
              <a:rPr lang="en-GB"/>
              <a:t>© Amadeus IT Group and its affiliates and subsidiaries</a:t>
            </a:r>
          </a:p>
        </p:txBody>
      </p:sp>
      <p:sp>
        <p:nvSpPr>
          <p:cNvPr id="2" name="Title 1"/>
          <p:cNvSpPr>
            <a:spLocks noGrp="1"/>
          </p:cNvSpPr>
          <p:nvPr>
            <p:ph type="title"/>
          </p:nvPr>
        </p:nvSpPr>
        <p:spPr/>
        <p:txBody>
          <a:bodyPr/>
          <a:lstStyle/>
          <a:p>
            <a:r>
              <a:rPr lang="en-GB" dirty="0"/>
              <a:t>Availability page</a:t>
            </a:r>
          </a:p>
        </p:txBody>
      </p:sp>
      <p:sp>
        <p:nvSpPr>
          <p:cNvPr id="11" name="Text Placeholder 2">
            <a:extLst>
              <a:ext uri="{FF2B5EF4-FFF2-40B4-BE49-F238E27FC236}">
                <a16:creationId xmlns:a16="http://schemas.microsoft.com/office/drawing/2014/main" id="{AA9A32EA-61FF-46BA-9F74-96FA6C7269F1}"/>
              </a:ext>
            </a:extLst>
          </p:cNvPr>
          <p:cNvSpPr txBox="1">
            <a:spLocks/>
          </p:cNvSpPr>
          <p:nvPr/>
        </p:nvSpPr>
        <p:spPr>
          <a:xfrm>
            <a:off x="268224" y="779412"/>
            <a:ext cx="11228613" cy="468000"/>
          </a:xfrm>
          <a:prstGeom prst="rect">
            <a:avLst/>
          </a:prstGeom>
        </p:spPr>
        <p:txBody>
          <a:bodyPr>
            <a:noAutofit/>
          </a:bodyPr>
          <a:lstStyle>
            <a:lvl1pPr marL="0" indent="0" algn="l" defTabSz="914400" rtl="0" eaLnBrk="1" latinLnBrk="0" hangingPunct="1">
              <a:lnSpc>
                <a:spcPct val="100000"/>
              </a:lnSpc>
              <a:spcBef>
                <a:spcPts val="1000"/>
              </a:spcBef>
              <a:buClr>
                <a:schemeClr val="accent2"/>
              </a:buClr>
              <a:buSzPct val="80000"/>
              <a:buFont typeface="Calibri" panose="020F0502020204030204" pitchFamily="34" charset="0"/>
              <a:buNone/>
              <a:defRPr sz="2400" kern="1200">
                <a:solidFill>
                  <a:schemeClr val="accent2"/>
                </a:solidFill>
                <a:latin typeface="+mj-lt"/>
                <a:ea typeface="+mn-ea"/>
                <a:cs typeface="+mn-cs"/>
              </a:defRPr>
            </a:lvl1pPr>
            <a:lvl2pPr marL="342875"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accent2"/>
                </a:solidFill>
                <a:latin typeface="+mj-lt"/>
                <a:ea typeface="+mn-ea"/>
                <a:cs typeface="+mn-cs"/>
              </a:defRPr>
            </a:lvl2pPr>
            <a:lvl3pPr marL="685749" indent="0" algn="l" defTabSz="914400" rtl="0" eaLnBrk="1" latinLnBrk="0" hangingPunct="1">
              <a:lnSpc>
                <a:spcPct val="90000"/>
              </a:lnSpc>
              <a:spcBef>
                <a:spcPts val="500"/>
              </a:spcBef>
              <a:buClr>
                <a:schemeClr val="accent2"/>
              </a:buClr>
              <a:buFont typeface="Arial" panose="020B0604020202020204" pitchFamily="34" charset="0"/>
              <a:buNone/>
              <a:defRPr sz="1050" kern="1200">
                <a:solidFill>
                  <a:schemeClr val="accent2"/>
                </a:solidFill>
                <a:latin typeface="+mj-lt"/>
                <a:ea typeface="+mn-ea"/>
                <a:cs typeface="+mn-cs"/>
              </a:defRPr>
            </a:lvl3pPr>
            <a:lvl4pPr marL="1028624" indent="0" algn="l" defTabSz="914400" rtl="0" eaLnBrk="1" latinLnBrk="0" hangingPunct="1">
              <a:lnSpc>
                <a:spcPct val="90000"/>
              </a:lnSpc>
              <a:spcBef>
                <a:spcPts val="500"/>
              </a:spcBef>
              <a:buClr>
                <a:schemeClr val="accent2"/>
              </a:buClr>
              <a:buFont typeface="Arial" panose="020B0604020202020204" pitchFamily="34" charset="0"/>
              <a:buNone/>
              <a:defRPr sz="900" kern="1200">
                <a:solidFill>
                  <a:schemeClr val="accent2"/>
                </a:solidFill>
                <a:latin typeface="+mj-lt"/>
                <a:ea typeface="+mn-ea"/>
                <a:cs typeface="+mn-cs"/>
              </a:defRPr>
            </a:lvl4pPr>
            <a:lvl5pPr marL="1371498" indent="0" algn="l" defTabSz="914400" rtl="0" eaLnBrk="1" latinLnBrk="0" hangingPunct="1">
              <a:lnSpc>
                <a:spcPct val="90000"/>
              </a:lnSpc>
              <a:spcBef>
                <a:spcPts val="500"/>
              </a:spcBef>
              <a:buClr>
                <a:schemeClr val="accent2"/>
              </a:buClr>
              <a:buFont typeface="Arial" panose="020B0604020202020204" pitchFamily="34" charset="0"/>
              <a:buNone/>
              <a:defRPr sz="900" kern="1200">
                <a:solidFill>
                  <a:schemeClr val="accent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Same look and feel regardless of sorting criteria</a:t>
            </a:r>
          </a:p>
        </p:txBody>
      </p:sp>
      <p:sp>
        <p:nvSpPr>
          <p:cNvPr id="14" name="TextBox 13">
            <a:extLst>
              <a:ext uri="{FF2B5EF4-FFF2-40B4-BE49-F238E27FC236}">
                <a16:creationId xmlns:a16="http://schemas.microsoft.com/office/drawing/2014/main" id="{753F32A0-F98C-4968-A2F6-8F9FC27A91C7}"/>
              </a:ext>
            </a:extLst>
          </p:cNvPr>
          <p:cNvSpPr txBox="1"/>
          <p:nvPr/>
        </p:nvSpPr>
        <p:spPr>
          <a:xfrm>
            <a:off x="8964661" y="1292547"/>
            <a:ext cx="2547175" cy="892552"/>
          </a:xfrm>
          <a:prstGeom prst="rect">
            <a:avLst/>
          </a:prstGeom>
          <a:noFill/>
        </p:spPr>
        <p:txBody>
          <a:bodyPr wrap="square" rtlCol="0">
            <a:spAutoFit/>
          </a:bodyPr>
          <a:lstStyle/>
          <a:p>
            <a:r>
              <a:rPr lang="en-US" sz="1600" b="1" dirty="0">
                <a:solidFill>
                  <a:schemeClr val="tx2"/>
                </a:solidFill>
              </a:rPr>
              <a:t>One layout, one policy</a:t>
            </a:r>
          </a:p>
          <a:p>
            <a:r>
              <a:rPr lang="en-US" sz="1200" dirty="0">
                <a:solidFill>
                  <a:schemeClr val="tx2"/>
                </a:solidFill>
              </a:rPr>
              <a:t>This layout has been designed to display the results of both sort by fare and sort by schedule, on a single page</a:t>
            </a:r>
          </a:p>
        </p:txBody>
      </p:sp>
      <p:cxnSp>
        <p:nvCxnSpPr>
          <p:cNvPr id="15" name="Straight Connector 14">
            <a:extLst>
              <a:ext uri="{FF2B5EF4-FFF2-40B4-BE49-F238E27FC236}">
                <a16:creationId xmlns:a16="http://schemas.microsoft.com/office/drawing/2014/main" id="{377246D6-CA54-4432-8DE4-E4ED18306094}"/>
              </a:ext>
            </a:extLst>
          </p:cNvPr>
          <p:cNvCxnSpPr>
            <a:cxnSpLocks/>
          </p:cNvCxnSpPr>
          <p:nvPr/>
        </p:nvCxnSpPr>
        <p:spPr>
          <a:xfrm>
            <a:off x="8955057" y="1306388"/>
            <a:ext cx="0" cy="860585"/>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16" name="Line Callout 2 (Accent Bar) 13">
            <a:extLst>
              <a:ext uri="{FF2B5EF4-FFF2-40B4-BE49-F238E27FC236}">
                <a16:creationId xmlns:a16="http://schemas.microsoft.com/office/drawing/2014/main" id="{C43F2A14-AF57-4BC1-87BD-32753F1C768F}"/>
              </a:ext>
            </a:extLst>
          </p:cNvPr>
          <p:cNvSpPr/>
          <p:nvPr/>
        </p:nvSpPr>
        <p:spPr>
          <a:xfrm>
            <a:off x="8955057" y="3831188"/>
            <a:ext cx="2821889" cy="937687"/>
          </a:xfrm>
          <a:prstGeom prst="accentCallout2">
            <a:avLst>
              <a:gd name="adj1" fmla="val 32363"/>
              <a:gd name="adj2" fmla="val -217"/>
              <a:gd name="adj3" fmla="val 16914"/>
              <a:gd name="adj4" fmla="val -20291"/>
              <a:gd name="adj5" fmla="val -97397"/>
              <a:gd name="adj6" fmla="val -27369"/>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Sort &amp; Filter</a:t>
            </a:r>
          </a:p>
          <a:p>
            <a:r>
              <a:rPr lang="en-US" sz="1200" dirty="0">
                <a:solidFill>
                  <a:schemeClr val="tx2"/>
                </a:solidFill>
              </a:rPr>
              <a:t>You can make better decisions by sorting and filtering using multiple criteria. For example sort by fare with ‘Lowest fare’ option or sort by schedule with ‘Earliest departure’ option </a:t>
            </a:r>
          </a:p>
        </p:txBody>
      </p:sp>
      <p:sp>
        <p:nvSpPr>
          <p:cNvPr id="17" name="Line Callout 2 (Accent Bar) 13">
            <a:extLst>
              <a:ext uri="{FF2B5EF4-FFF2-40B4-BE49-F238E27FC236}">
                <a16:creationId xmlns:a16="http://schemas.microsoft.com/office/drawing/2014/main" id="{A04BCEA8-3714-45E7-A309-26831A54F9CC}"/>
              </a:ext>
            </a:extLst>
          </p:cNvPr>
          <p:cNvSpPr/>
          <p:nvPr/>
        </p:nvSpPr>
        <p:spPr>
          <a:xfrm>
            <a:off x="8974264" y="5017089"/>
            <a:ext cx="2802682" cy="864066"/>
          </a:xfrm>
          <a:prstGeom prst="accentCallout2">
            <a:avLst>
              <a:gd name="adj1" fmla="val 32363"/>
              <a:gd name="adj2" fmla="val -217"/>
              <a:gd name="adj3" fmla="val 114310"/>
              <a:gd name="adj4" fmla="val -9829"/>
              <a:gd name="adj5" fmla="val 119837"/>
              <a:gd name="adj6" fmla="val -29342"/>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Easy to progress</a:t>
            </a:r>
          </a:p>
          <a:p>
            <a:r>
              <a:rPr lang="en-US" sz="1200" dirty="0">
                <a:solidFill>
                  <a:schemeClr val="tx2"/>
                </a:solidFill>
              </a:rPr>
              <a:t>Continue button for each flight option.</a:t>
            </a:r>
          </a:p>
          <a:p>
            <a:r>
              <a:rPr lang="en-US" sz="1200" dirty="0">
                <a:solidFill>
                  <a:schemeClr val="tx2"/>
                </a:solidFill>
              </a:rPr>
              <a:t>You no longer need to scroll down</a:t>
            </a:r>
            <a:endParaRPr lang="en-US" sz="1050" dirty="0">
              <a:solidFill>
                <a:schemeClr val="tx2"/>
              </a:solidFill>
            </a:endParaRPr>
          </a:p>
        </p:txBody>
      </p:sp>
      <p:pic>
        <p:nvPicPr>
          <p:cNvPr id="13" name="Picture 12">
            <a:extLst>
              <a:ext uri="{FF2B5EF4-FFF2-40B4-BE49-F238E27FC236}">
                <a16:creationId xmlns:a16="http://schemas.microsoft.com/office/drawing/2014/main" id="{73FAE288-350E-4529-9369-F391AAE7DDBF}"/>
              </a:ext>
            </a:extLst>
          </p:cNvPr>
          <p:cNvPicPr>
            <a:picLocks noChangeAspect="1"/>
          </p:cNvPicPr>
          <p:nvPr/>
        </p:nvPicPr>
        <p:blipFill>
          <a:blip r:embed="rId4"/>
          <a:stretch>
            <a:fillRect/>
          </a:stretch>
        </p:blipFill>
        <p:spPr>
          <a:xfrm>
            <a:off x="6465200" y="1447945"/>
            <a:ext cx="1382714" cy="1559627"/>
          </a:xfrm>
          <a:prstGeom prst="rect">
            <a:avLst/>
          </a:prstGeom>
        </p:spPr>
      </p:pic>
      <p:sp>
        <p:nvSpPr>
          <p:cNvPr id="18" name="Line Callout 2 (Accent Bar) 13">
            <a:extLst>
              <a:ext uri="{FF2B5EF4-FFF2-40B4-BE49-F238E27FC236}">
                <a16:creationId xmlns:a16="http://schemas.microsoft.com/office/drawing/2014/main" id="{0701FA65-0DE6-4117-A297-9D9B3BE28893}"/>
              </a:ext>
            </a:extLst>
          </p:cNvPr>
          <p:cNvSpPr/>
          <p:nvPr/>
        </p:nvSpPr>
        <p:spPr>
          <a:xfrm>
            <a:off x="8955057" y="2577851"/>
            <a:ext cx="2769109" cy="860585"/>
          </a:xfrm>
          <a:prstGeom prst="accentCallout2">
            <a:avLst>
              <a:gd name="adj1" fmla="val 49302"/>
              <a:gd name="adj2" fmla="val 262"/>
              <a:gd name="adj3" fmla="val -17560"/>
              <a:gd name="adj4" fmla="val -16634"/>
              <a:gd name="adj5" fmla="val 119905"/>
              <a:gd name="adj6" fmla="val -106040"/>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User-friendly</a:t>
            </a:r>
            <a:br>
              <a:rPr lang="en-US" sz="1200" dirty="0">
                <a:solidFill>
                  <a:schemeClr val="tx2"/>
                </a:solidFill>
              </a:rPr>
            </a:br>
            <a:r>
              <a:rPr lang="en-US" sz="1200" dirty="0">
                <a:solidFill>
                  <a:schemeClr val="tx2"/>
                </a:solidFill>
              </a:rPr>
              <a:t>The recommended options are now clearly labeled</a:t>
            </a:r>
          </a:p>
        </p:txBody>
      </p:sp>
      <p:sp>
        <p:nvSpPr>
          <p:cNvPr id="19" name="Rectangle 18">
            <a:extLst>
              <a:ext uri="{FF2B5EF4-FFF2-40B4-BE49-F238E27FC236}">
                <a16:creationId xmlns:a16="http://schemas.microsoft.com/office/drawing/2014/main" id="{A01E492F-71DE-48DC-AF68-5743E4D83506}"/>
              </a:ext>
            </a:extLst>
          </p:cNvPr>
          <p:cNvSpPr/>
          <p:nvPr/>
        </p:nvSpPr>
        <p:spPr>
          <a:xfrm>
            <a:off x="7813396" y="5901033"/>
            <a:ext cx="252000" cy="252000"/>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0" name="Content Placeholder 17" descr="HRG_LOGO-CMYK PGF.png">
            <a:extLst>
              <a:ext uri="{FF2B5EF4-FFF2-40B4-BE49-F238E27FC236}">
                <a16:creationId xmlns:a16="http://schemas.microsoft.com/office/drawing/2014/main" id="{20D97F4D-E259-4228-BABA-DC97D91EE48D}"/>
              </a:ext>
            </a:extLst>
          </p:cNvPr>
          <p:cNvPicPr>
            <a:picLocks noChangeAspect="1"/>
          </p:cNvPicPr>
          <p:nvPr/>
        </p:nvPicPr>
        <p:blipFill>
          <a:blip r:embed="rId5" cstate="screen"/>
          <a:stretch>
            <a:fillRect/>
          </a:stretch>
        </p:blipFill>
        <p:spPr>
          <a:xfrm>
            <a:off x="1187353" y="6340607"/>
            <a:ext cx="1038765" cy="369941"/>
          </a:xfrm>
          <a:prstGeom prst="rect">
            <a:avLst/>
          </a:prstGeom>
        </p:spPr>
      </p:pic>
      <p:pic>
        <p:nvPicPr>
          <p:cNvPr id="21" name="Picture 20">
            <a:extLst>
              <a:ext uri="{FF2B5EF4-FFF2-40B4-BE49-F238E27FC236}">
                <a16:creationId xmlns:a16="http://schemas.microsoft.com/office/drawing/2014/main" id="{77CE7E37-A11E-48BC-8DED-38924DEFF0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29730"/>
            <a:ext cx="1187353" cy="579763"/>
          </a:xfrm>
          <a:prstGeom prst="rect">
            <a:avLst/>
          </a:prstGeom>
        </p:spPr>
      </p:pic>
    </p:spTree>
    <p:extLst>
      <p:ext uri="{BB962C8B-B14F-4D97-AF65-F5344CB8AC3E}">
        <p14:creationId xmlns:p14="http://schemas.microsoft.com/office/powerpoint/2010/main" val="2289749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B2AA4AB6-3CA0-47BB-AE95-FEE9F651D30B}"/>
              </a:ext>
            </a:extLst>
          </p:cNvPr>
          <p:cNvPicPr>
            <a:picLocks noChangeAspect="1"/>
          </p:cNvPicPr>
          <p:nvPr/>
        </p:nvPicPr>
        <p:blipFill>
          <a:blip r:embed="rId3"/>
          <a:stretch>
            <a:fillRect/>
          </a:stretch>
        </p:blipFill>
        <p:spPr>
          <a:xfrm>
            <a:off x="372086" y="1293497"/>
            <a:ext cx="6750897" cy="2521038"/>
          </a:xfrm>
          <a:prstGeom prst="rect">
            <a:avLst/>
          </a:prstGeom>
          <a:ln>
            <a:noFill/>
          </a:ln>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8008D482-01CA-45CF-A228-491DA427B7D8}"/>
              </a:ext>
            </a:extLst>
          </p:cNvPr>
          <p:cNvPicPr>
            <a:picLocks noChangeAspect="1"/>
          </p:cNvPicPr>
          <p:nvPr/>
        </p:nvPicPr>
        <p:blipFill rotWithShape="1">
          <a:blip r:embed="rId4"/>
          <a:srcRect l="3052" t="11290" r="2845" b="3374"/>
          <a:stretch/>
        </p:blipFill>
        <p:spPr>
          <a:xfrm>
            <a:off x="372086" y="4083377"/>
            <a:ext cx="6755492" cy="2550297"/>
          </a:xfrm>
          <a:prstGeom prst="rect">
            <a:avLst/>
          </a:prstGeom>
          <a:ln>
            <a:noFill/>
          </a:ln>
          <a:effectLst>
            <a:outerShdw blurRad="63500" sx="102000" sy="102000" algn="ctr" rotWithShape="0">
              <a:prstClr val="black">
                <a:alpha val="40000"/>
              </a:prstClr>
            </a:outerShdw>
          </a:effectLst>
        </p:spPr>
      </p:pic>
      <p:sp>
        <p:nvSpPr>
          <p:cNvPr id="10" name="Marcador de número de diapositiva 9"/>
          <p:cNvSpPr>
            <a:spLocks noGrp="1"/>
          </p:cNvSpPr>
          <p:nvPr>
            <p:ph type="sldNum" sz="quarter" idx="4"/>
          </p:nvPr>
        </p:nvSpPr>
        <p:spPr/>
        <p:txBody>
          <a:bodyPr/>
          <a:lstStyle/>
          <a:p>
            <a:fld id="{E57627FB-D816-4EA7-98E3-793F2D9BC93A}" type="slidenum">
              <a:rPr lang="en-GB" smtClean="0"/>
              <a:pPr/>
              <a:t>8</a:t>
            </a:fld>
            <a:endParaRPr lang="en-GB" dirty="0"/>
          </a:p>
        </p:txBody>
      </p:sp>
      <p:sp>
        <p:nvSpPr>
          <p:cNvPr id="9" name="Marcador de pie de página 8"/>
          <p:cNvSpPr>
            <a:spLocks noGrp="1"/>
          </p:cNvSpPr>
          <p:nvPr>
            <p:ph type="ftr" sz="quarter" idx="3"/>
          </p:nvPr>
        </p:nvSpPr>
        <p:spPr/>
        <p:txBody>
          <a:bodyPr/>
          <a:lstStyle/>
          <a:p>
            <a:r>
              <a:rPr lang="en-GB" dirty="0"/>
              <a:t>© Amadeus IT Group and its affiliates and subsidiaries</a:t>
            </a:r>
          </a:p>
        </p:txBody>
      </p:sp>
      <p:sp>
        <p:nvSpPr>
          <p:cNvPr id="2" name="Title 1"/>
          <p:cNvSpPr>
            <a:spLocks noGrp="1"/>
          </p:cNvSpPr>
          <p:nvPr>
            <p:ph type="title"/>
          </p:nvPr>
        </p:nvSpPr>
        <p:spPr>
          <a:xfrm>
            <a:off x="268224" y="276987"/>
            <a:ext cx="11253216" cy="482549"/>
          </a:xfrm>
        </p:spPr>
        <p:txBody>
          <a:bodyPr/>
          <a:lstStyle/>
          <a:p>
            <a:r>
              <a:rPr lang="en-IE" dirty="0"/>
              <a:t>Availability</a:t>
            </a:r>
            <a:r>
              <a:rPr lang="en-GB" dirty="0"/>
              <a:t> page</a:t>
            </a:r>
          </a:p>
        </p:txBody>
      </p:sp>
      <p:sp>
        <p:nvSpPr>
          <p:cNvPr id="11" name="Text Placeholder 2">
            <a:extLst>
              <a:ext uri="{FF2B5EF4-FFF2-40B4-BE49-F238E27FC236}">
                <a16:creationId xmlns:a16="http://schemas.microsoft.com/office/drawing/2014/main" id="{AA9A32EA-61FF-46BA-9F74-96FA6C7269F1}"/>
              </a:ext>
            </a:extLst>
          </p:cNvPr>
          <p:cNvSpPr txBox="1">
            <a:spLocks/>
          </p:cNvSpPr>
          <p:nvPr/>
        </p:nvSpPr>
        <p:spPr>
          <a:xfrm>
            <a:off x="268224" y="779412"/>
            <a:ext cx="11228613" cy="468000"/>
          </a:xfrm>
          <a:prstGeom prst="rect">
            <a:avLst/>
          </a:prstGeom>
        </p:spPr>
        <p:txBody>
          <a:bodyPr>
            <a:noAutofit/>
          </a:bodyPr>
          <a:lstStyle>
            <a:lvl1pPr marL="0" indent="0" algn="l" defTabSz="914400" rtl="0" eaLnBrk="1" latinLnBrk="0" hangingPunct="1">
              <a:lnSpc>
                <a:spcPct val="100000"/>
              </a:lnSpc>
              <a:spcBef>
                <a:spcPts val="1000"/>
              </a:spcBef>
              <a:buClr>
                <a:schemeClr val="accent2"/>
              </a:buClr>
              <a:buSzPct val="80000"/>
              <a:buFont typeface="Calibri" panose="020F0502020204030204" pitchFamily="34" charset="0"/>
              <a:buNone/>
              <a:defRPr sz="2400" kern="1200">
                <a:solidFill>
                  <a:schemeClr val="accent2"/>
                </a:solidFill>
                <a:latin typeface="+mj-lt"/>
                <a:ea typeface="+mn-ea"/>
                <a:cs typeface="+mn-cs"/>
              </a:defRPr>
            </a:lvl1pPr>
            <a:lvl2pPr marL="342875"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accent2"/>
                </a:solidFill>
                <a:latin typeface="+mj-lt"/>
                <a:ea typeface="+mn-ea"/>
                <a:cs typeface="+mn-cs"/>
              </a:defRPr>
            </a:lvl2pPr>
            <a:lvl3pPr marL="685749" indent="0" algn="l" defTabSz="914400" rtl="0" eaLnBrk="1" latinLnBrk="0" hangingPunct="1">
              <a:lnSpc>
                <a:spcPct val="90000"/>
              </a:lnSpc>
              <a:spcBef>
                <a:spcPts val="500"/>
              </a:spcBef>
              <a:buClr>
                <a:schemeClr val="accent2"/>
              </a:buClr>
              <a:buFont typeface="Arial" panose="020B0604020202020204" pitchFamily="34" charset="0"/>
              <a:buNone/>
              <a:defRPr sz="1050" kern="1200">
                <a:solidFill>
                  <a:schemeClr val="accent2"/>
                </a:solidFill>
                <a:latin typeface="+mj-lt"/>
                <a:ea typeface="+mn-ea"/>
                <a:cs typeface="+mn-cs"/>
              </a:defRPr>
            </a:lvl3pPr>
            <a:lvl4pPr marL="1028624" indent="0" algn="l" defTabSz="914400" rtl="0" eaLnBrk="1" latinLnBrk="0" hangingPunct="1">
              <a:lnSpc>
                <a:spcPct val="90000"/>
              </a:lnSpc>
              <a:spcBef>
                <a:spcPts val="500"/>
              </a:spcBef>
              <a:buClr>
                <a:schemeClr val="accent2"/>
              </a:buClr>
              <a:buFont typeface="Arial" panose="020B0604020202020204" pitchFamily="34" charset="0"/>
              <a:buNone/>
              <a:defRPr sz="900" kern="1200">
                <a:solidFill>
                  <a:schemeClr val="accent2"/>
                </a:solidFill>
                <a:latin typeface="+mj-lt"/>
                <a:ea typeface="+mn-ea"/>
                <a:cs typeface="+mn-cs"/>
              </a:defRPr>
            </a:lvl4pPr>
            <a:lvl5pPr marL="1371498" indent="0" algn="l" defTabSz="914400" rtl="0" eaLnBrk="1" latinLnBrk="0" hangingPunct="1">
              <a:lnSpc>
                <a:spcPct val="90000"/>
              </a:lnSpc>
              <a:spcBef>
                <a:spcPts val="500"/>
              </a:spcBef>
              <a:buClr>
                <a:schemeClr val="accent2"/>
              </a:buClr>
              <a:buFont typeface="Arial" panose="020B0604020202020204" pitchFamily="34" charset="0"/>
              <a:buNone/>
              <a:defRPr sz="900" kern="1200">
                <a:solidFill>
                  <a:schemeClr val="accent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First way of booking your flight</a:t>
            </a:r>
          </a:p>
        </p:txBody>
      </p:sp>
      <p:sp>
        <p:nvSpPr>
          <p:cNvPr id="23" name="Line Callout 2 (Accent Bar) 13">
            <a:extLst>
              <a:ext uri="{FF2B5EF4-FFF2-40B4-BE49-F238E27FC236}">
                <a16:creationId xmlns:a16="http://schemas.microsoft.com/office/drawing/2014/main" id="{1E886131-D446-4362-8CF3-12E74E8A43C1}"/>
              </a:ext>
            </a:extLst>
          </p:cNvPr>
          <p:cNvSpPr/>
          <p:nvPr/>
        </p:nvSpPr>
        <p:spPr>
          <a:xfrm>
            <a:off x="8898009" y="2626074"/>
            <a:ext cx="2878950" cy="937712"/>
          </a:xfrm>
          <a:prstGeom prst="accentCallout2">
            <a:avLst>
              <a:gd name="adj1" fmla="val 74666"/>
              <a:gd name="adj2" fmla="val -110"/>
              <a:gd name="adj3" fmla="val 76849"/>
              <a:gd name="adj4" fmla="val -27228"/>
              <a:gd name="adj5" fmla="val 79581"/>
              <a:gd name="adj6" fmla="val -66618"/>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A </a:t>
            </a:r>
            <a:r>
              <a:rPr lang="en-US" sz="1600" b="1" dirty="0">
                <a:solidFill>
                  <a:schemeClr val="tx1"/>
                </a:solidFill>
              </a:rPr>
              <a:t>two-step a</a:t>
            </a:r>
            <a:r>
              <a:rPr lang="en-US" sz="1600" b="1" dirty="0">
                <a:solidFill>
                  <a:schemeClr val="tx2"/>
                </a:solidFill>
              </a:rPr>
              <a:t>pproach:</a:t>
            </a:r>
          </a:p>
          <a:p>
            <a:endParaRPr lang="en-US" sz="1600" b="1" dirty="0">
              <a:solidFill>
                <a:schemeClr val="tx2"/>
              </a:solidFill>
            </a:endParaRPr>
          </a:p>
          <a:p>
            <a:r>
              <a:rPr lang="en-US" sz="1200" dirty="0">
                <a:solidFill>
                  <a:schemeClr val="tx2"/>
                </a:solidFill>
              </a:rPr>
              <a:t>  1 - Select your preferred departure flight</a:t>
            </a:r>
          </a:p>
        </p:txBody>
      </p:sp>
      <p:sp>
        <p:nvSpPr>
          <p:cNvPr id="31" name="Oval 30">
            <a:extLst>
              <a:ext uri="{FF2B5EF4-FFF2-40B4-BE49-F238E27FC236}">
                <a16:creationId xmlns:a16="http://schemas.microsoft.com/office/drawing/2014/main" id="{E49A751D-5919-43ED-9696-F1AB5CE97A21}"/>
              </a:ext>
            </a:extLst>
          </p:cNvPr>
          <p:cNvSpPr/>
          <p:nvPr/>
        </p:nvSpPr>
        <p:spPr>
          <a:xfrm>
            <a:off x="6731258" y="1404399"/>
            <a:ext cx="293166" cy="26886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1</a:t>
            </a:r>
            <a:endParaRPr lang="en-IE" dirty="0">
              <a:solidFill>
                <a:schemeClr val="tx1"/>
              </a:solidFill>
            </a:endParaRPr>
          </a:p>
        </p:txBody>
      </p:sp>
      <p:sp>
        <p:nvSpPr>
          <p:cNvPr id="16" name="Line Callout 2 (Accent Bar) 13">
            <a:extLst>
              <a:ext uri="{FF2B5EF4-FFF2-40B4-BE49-F238E27FC236}">
                <a16:creationId xmlns:a16="http://schemas.microsoft.com/office/drawing/2014/main" id="{93A3B8FD-05B7-4803-9C6A-4B0928047850}"/>
              </a:ext>
            </a:extLst>
          </p:cNvPr>
          <p:cNvSpPr/>
          <p:nvPr/>
        </p:nvSpPr>
        <p:spPr>
          <a:xfrm>
            <a:off x="8887849" y="3838353"/>
            <a:ext cx="2878950" cy="704369"/>
          </a:xfrm>
          <a:prstGeom prst="accentCallout2">
            <a:avLst>
              <a:gd name="adj1" fmla="val 30020"/>
              <a:gd name="adj2" fmla="val 275"/>
              <a:gd name="adj3" fmla="val 167931"/>
              <a:gd name="adj4" fmla="val -29584"/>
              <a:gd name="adj5" fmla="val 174863"/>
              <a:gd name="adj6" fmla="val -243392"/>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200" dirty="0">
                <a:solidFill>
                  <a:schemeClr val="tx2"/>
                </a:solidFill>
              </a:rPr>
              <a:t>  2 - Then you will be automatically taken to the inbound tab to choose your return flight</a:t>
            </a:r>
          </a:p>
        </p:txBody>
      </p:sp>
      <p:sp>
        <p:nvSpPr>
          <p:cNvPr id="17" name="Oval 16">
            <a:extLst>
              <a:ext uri="{FF2B5EF4-FFF2-40B4-BE49-F238E27FC236}">
                <a16:creationId xmlns:a16="http://schemas.microsoft.com/office/drawing/2014/main" id="{8C442792-E8C7-48D2-9960-7C584F077058}"/>
              </a:ext>
            </a:extLst>
          </p:cNvPr>
          <p:cNvSpPr/>
          <p:nvPr/>
        </p:nvSpPr>
        <p:spPr>
          <a:xfrm>
            <a:off x="6721086" y="4207645"/>
            <a:ext cx="293166" cy="26886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2</a:t>
            </a:r>
            <a:endParaRPr lang="en-IE" dirty="0">
              <a:solidFill>
                <a:schemeClr val="tx1"/>
              </a:solidFill>
            </a:endParaRPr>
          </a:p>
        </p:txBody>
      </p:sp>
      <p:cxnSp>
        <p:nvCxnSpPr>
          <p:cNvPr id="22" name="Straight Connector 21">
            <a:extLst>
              <a:ext uri="{FF2B5EF4-FFF2-40B4-BE49-F238E27FC236}">
                <a16:creationId xmlns:a16="http://schemas.microsoft.com/office/drawing/2014/main" id="{4B20B95D-CCB2-49C7-9E22-7F75640F8CAF}"/>
              </a:ext>
            </a:extLst>
          </p:cNvPr>
          <p:cNvCxnSpPr>
            <a:cxnSpLocks/>
          </p:cNvCxnSpPr>
          <p:nvPr/>
        </p:nvCxnSpPr>
        <p:spPr>
          <a:xfrm flipV="1">
            <a:off x="6946238" y="5069711"/>
            <a:ext cx="1063443" cy="806033"/>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E693F5EC-B630-490E-8FB6-2BE0B1EB86CA}"/>
              </a:ext>
            </a:extLst>
          </p:cNvPr>
          <p:cNvSpPr/>
          <p:nvPr/>
        </p:nvSpPr>
        <p:spPr>
          <a:xfrm>
            <a:off x="6734338" y="3260849"/>
            <a:ext cx="216000" cy="216000"/>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3" name="Rectangle 42">
            <a:extLst>
              <a:ext uri="{FF2B5EF4-FFF2-40B4-BE49-F238E27FC236}">
                <a16:creationId xmlns:a16="http://schemas.microsoft.com/office/drawing/2014/main" id="{0437E3AC-7F97-47FA-A49A-22C4C92167A8}"/>
              </a:ext>
            </a:extLst>
          </p:cNvPr>
          <p:cNvSpPr/>
          <p:nvPr/>
        </p:nvSpPr>
        <p:spPr>
          <a:xfrm>
            <a:off x="6730238" y="5761113"/>
            <a:ext cx="216000" cy="216000"/>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ectangle 18">
            <a:extLst>
              <a:ext uri="{FF2B5EF4-FFF2-40B4-BE49-F238E27FC236}">
                <a16:creationId xmlns:a16="http://schemas.microsoft.com/office/drawing/2014/main" id="{7726EDBB-D421-417A-BB23-4E9689A745A6}"/>
              </a:ext>
            </a:extLst>
          </p:cNvPr>
          <p:cNvSpPr/>
          <p:nvPr/>
        </p:nvSpPr>
        <p:spPr>
          <a:xfrm>
            <a:off x="406300" y="1770477"/>
            <a:ext cx="633743" cy="336318"/>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Rectangle 19">
            <a:extLst>
              <a:ext uri="{FF2B5EF4-FFF2-40B4-BE49-F238E27FC236}">
                <a16:creationId xmlns:a16="http://schemas.microsoft.com/office/drawing/2014/main" id="{D3026F67-12F8-44F0-BB1C-31816CDF1BEC}"/>
              </a:ext>
            </a:extLst>
          </p:cNvPr>
          <p:cNvSpPr/>
          <p:nvPr/>
        </p:nvSpPr>
        <p:spPr>
          <a:xfrm>
            <a:off x="1195058" y="5022208"/>
            <a:ext cx="668643" cy="336318"/>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Rectangle 20">
            <a:extLst>
              <a:ext uri="{FF2B5EF4-FFF2-40B4-BE49-F238E27FC236}">
                <a16:creationId xmlns:a16="http://schemas.microsoft.com/office/drawing/2014/main" id="{9C9857BA-4109-41F8-857E-7F1281237F17}"/>
              </a:ext>
            </a:extLst>
          </p:cNvPr>
          <p:cNvSpPr/>
          <p:nvPr/>
        </p:nvSpPr>
        <p:spPr>
          <a:xfrm>
            <a:off x="425200" y="4150676"/>
            <a:ext cx="6624000" cy="760402"/>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TextBox 24">
            <a:extLst>
              <a:ext uri="{FF2B5EF4-FFF2-40B4-BE49-F238E27FC236}">
                <a16:creationId xmlns:a16="http://schemas.microsoft.com/office/drawing/2014/main" id="{0F0064B8-D08D-4D13-A0D0-A8659F100B64}"/>
              </a:ext>
            </a:extLst>
          </p:cNvPr>
          <p:cNvSpPr txBox="1"/>
          <p:nvPr/>
        </p:nvSpPr>
        <p:spPr>
          <a:xfrm>
            <a:off x="7495953" y="5638559"/>
            <a:ext cx="4284921" cy="523220"/>
          </a:xfrm>
          <a:prstGeom prst="rect">
            <a:avLst/>
          </a:prstGeom>
          <a:noFill/>
        </p:spPr>
        <p:txBody>
          <a:bodyPr wrap="square" rtlCol="0">
            <a:spAutoFit/>
          </a:bodyPr>
          <a:lstStyle/>
          <a:p>
            <a:r>
              <a:rPr lang="en-US" sz="1400" b="1" dirty="0">
                <a:solidFill>
                  <a:schemeClr val="tx2"/>
                </a:solidFill>
              </a:rPr>
              <a:t>Note</a:t>
            </a:r>
            <a:r>
              <a:rPr lang="en-US" sz="1400" dirty="0">
                <a:solidFill>
                  <a:schemeClr val="tx2"/>
                </a:solidFill>
              </a:rPr>
              <a:t>: You can do it the other way round. Select your return flight first and view all departure flights available</a:t>
            </a:r>
          </a:p>
        </p:txBody>
      </p:sp>
      <p:pic>
        <p:nvPicPr>
          <p:cNvPr id="24" name="Content Placeholder 17" descr="HRG_LOGO-CMYK PGF.png">
            <a:extLst>
              <a:ext uri="{FF2B5EF4-FFF2-40B4-BE49-F238E27FC236}">
                <a16:creationId xmlns:a16="http://schemas.microsoft.com/office/drawing/2014/main" id="{A4EC09CC-2020-45C9-B020-7D7E555FDD30}"/>
              </a:ext>
            </a:extLst>
          </p:cNvPr>
          <p:cNvPicPr>
            <a:picLocks noChangeAspect="1"/>
          </p:cNvPicPr>
          <p:nvPr/>
        </p:nvPicPr>
        <p:blipFill>
          <a:blip r:embed="rId5" cstate="screen"/>
          <a:stretch>
            <a:fillRect/>
          </a:stretch>
        </p:blipFill>
        <p:spPr>
          <a:xfrm>
            <a:off x="11021731" y="575098"/>
            <a:ext cx="1038765" cy="369941"/>
          </a:xfrm>
          <a:prstGeom prst="rect">
            <a:avLst/>
          </a:prstGeom>
        </p:spPr>
      </p:pic>
      <p:pic>
        <p:nvPicPr>
          <p:cNvPr id="26" name="Picture 25">
            <a:extLst>
              <a:ext uri="{FF2B5EF4-FFF2-40B4-BE49-F238E27FC236}">
                <a16:creationId xmlns:a16="http://schemas.microsoft.com/office/drawing/2014/main" id="{645A98B4-D4AF-481B-BDE9-FA4A49F044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4378" y="464221"/>
            <a:ext cx="1187353" cy="579763"/>
          </a:xfrm>
          <a:prstGeom prst="rect">
            <a:avLst/>
          </a:prstGeom>
        </p:spPr>
      </p:pic>
    </p:spTree>
    <p:extLst>
      <p:ext uri="{BB962C8B-B14F-4D97-AF65-F5344CB8AC3E}">
        <p14:creationId xmlns:p14="http://schemas.microsoft.com/office/powerpoint/2010/main" val="3511854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8032B2D9-400C-446F-B98C-95EF582912D5}"/>
              </a:ext>
            </a:extLst>
          </p:cNvPr>
          <p:cNvPicPr>
            <a:picLocks noChangeAspect="1"/>
          </p:cNvPicPr>
          <p:nvPr/>
        </p:nvPicPr>
        <p:blipFill rotWithShape="1">
          <a:blip r:embed="rId3"/>
          <a:srcRect l="5437" t="8061" r="5545" b="23592"/>
          <a:stretch/>
        </p:blipFill>
        <p:spPr>
          <a:xfrm>
            <a:off x="268223" y="1149062"/>
            <a:ext cx="7238357" cy="5555270"/>
          </a:xfrm>
          <a:prstGeom prst="rect">
            <a:avLst/>
          </a:prstGeom>
        </p:spPr>
      </p:pic>
      <p:sp>
        <p:nvSpPr>
          <p:cNvPr id="10" name="Marcador de número de diapositiva 9"/>
          <p:cNvSpPr>
            <a:spLocks noGrp="1"/>
          </p:cNvSpPr>
          <p:nvPr>
            <p:ph type="sldNum" sz="quarter" idx="4"/>
          </p:nvPr>
        </p:nvSpPr>
        <p:spPr>
          <a:xfrm>
            <a:off x="11776959" y="6519612"/>
            <a:ext cx="248264" cy="123111"/>
          </a:xfrm>
        </p:spPr>
        <p:txBody>
          <a:bodyPr/>
          <a:lstStyle/>
          <a:p>
            <a:fld id="{E57627FB-D816-4EA7-98E3-793F2D9BC93A}" type="slidenum">
              <a:rPr lang="en-GB" smtClean="0"/>
              <a:pPr/>
              <a:t>9</a:t>
            </a:fld>
            <a:endParaRPr lang="en-GB" dirty="0"/>
          </a:p>
        </p:txBody>
      </p:sp>
      <p:sp>
        <p:nvSpPr>
          <p:cNvPr id="9" name="Marcador de pie de página 8"/>
          <p:cNvSpPr>
            <a:spLocks noGrp="1"/>
          </p:cNvSpPr>
          <p:nvPr>
            <p:ph type="ftr" sz="quarter" idx="3"/>
          </p:nvPr>
        </p:nvSpPr>
        <p:spPr/>
        <p:txBody>
          <a:bodyPr/>
          <a:lstStyle/>
          <a:p>
            <a:r>
              <a:rPr lang="en-GB" dirty="0"/>
              <a:t>© Amadeus IT Group and its affiliates and subsidiaries</a:t>
            </a:r>
          </a:p>
        </p:txBody>
      </p:sp>
      <p:sp>
        <p:nvSpPr>
          <p:cNvPr id="2" name="Title 1"/>
          <p:cNvSpPr>
            <a:spLocks noGrp="1"/>
          </p:cNvSpPr>
          <p:nvPr>
            <p:ph type="title"/>
          </p:nvPr>
        </p:nvSpPr>
        <p:spPr/>
        <p:txBody>
          <a:bodyPr/>
          <a:lstStyle/>
          <a:p>
            <a:r>
              <a:rPr lang="en-IE" dirty="0"/>
              <a:t>Availability</a:t>
            </a:r>
            <a:r>
              <a:rPr lang="en-GB" dirty="0"/>
              <a:t> page</a:t>
            </a:r>
          </a:p>
        </p:txBody>
      </p:sp>
      <p:sp>
        <p:nvSpPr>
          <p:cNvPr id="11" name="Text Placeholder 2">
            <a:extLst>
              <a:ext uri="{FF2B5EF4-FFF2-40B4-BE49-F238E27FC236}">
                <a16:creationId xmlns:a16="http://schemas.microsoft.com/office/drawing/2014/main" id="{AA9A32EA-61FF-46BA-9F74-96FA6C7269F1}"/>
              </a:ext>
            </a:extLst>
          </p:cNvPr>
          <p:cNvSpPr txBox="1">
            <a:spLocks/>
          </p:cNvSpPr>
          <p:nvPr/>
        </p:nvSpPr>
        <p:spPr>
          <a:xfrm>
            <a:off x="268224" y="779412"/>
            <a:ext cx="11228613" cy="468000"/>
          </a:xfrm>
          <a:prstGeom prst="rect">
            <a:avLst/>
          </a:prstGeom>
        </p:spPr>
        <p:txBody>
          <a:bodyPr>
            <a:noAutofit/>
          </a:bodyPr>
          <a:lstStyle>
            <a:lvl1pPr marL="0" indent="0" algn="l" defTabSz="914400" rtl="0" eaLnBrk="1" latinLnBrk="0" hangingPunct="1">
              <a:lnSpc>
                <a:spcPct val="100000"/>
              </a:lnSpc>
              <a:spcBef>
                <a:spcPts val="1000"/>
              </a:spcBef>
              <a:buClr>
                <a:schemeClr val="accent2"/>
              </a:buClr>
              <a:buSzPct val="80000"/>
              <a:buFont typeface="Calibri" panose="020F0502020204030204" pitchFamily="34" charset="0"/>
              <a:buNone/>
              <a:defRPr sz="2400" kern="1200">
                <a:solidFill>
                  <a:schemeClr val="accent2"/>
                </a:solidFill>
                <a:latin typeface="+mj-lt"/>
                <a:ea typeface="+mn-ea"/>
                <a:cs typeface="+mn-cs"/>
              </a:defRPr>
            </a:lvl1pPr>
            <a:lvl2pPr marL="342875"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accent2"/>
                </a:solidFill>
                <a:latin typeface="+mj-lt"/>
                <a:ea typeface="+mn-ea"/>
                <a:cs typeface="+mn-cs"/>
              </a:defRPr>
            </a:lvl2pPr>
            <a:lvl3pPr marL="685749" indent="0" algn="l" defTabSz="914400" rtl="0" eaLnBrk="1" latinLnBrk="0" hangingPunct="1">
              <a:lnSpc>
                <a:spcPct val="90000"/>
              </a:lnSpc>
              <a:spcBef>
                <a:spcPts val="500"/>
              </a:spcBef>
              <a:buClr>
                <a:schemeClr val="accent2"/>
              </a:buClr>
              <a:buFont typeface="Arial" panose="020B0604020202020204" pitchFamily="34" charset="0"/>
              <a:buNone/>
              <a:defRPr sz="1050" kern="1200">
                <a:solidFill>
                  <a:schemeClr val="accent2"/>
                </a:solidFill>
                <a:latin typeface="+mj-lt"/>
                <a:ea typeface="+mn-ea"/>
                <a:cs typeface="+mn-cs"/>
              </a:defRPr>
            </a:lvl3pPr>
            <a:lvl4pPr marL="1028624" indent="0" algn="l" defTabSz="914400" rtl="0" eaLnBrk="1" latinLnBrk="0" hangingPunct="1">
              <a:lnSpc>
                <a:spcPct val="90000"/>
              </a:lnSpc>
              <a:spcBef>
                <a:spcPts val="500"/>
              </a:spcBef>
              <a:buClr>
                <a:schemeClr val="accent2"/>
              </a:buClr>
              <a:buFont typeface="Arial" panose="020B0604020202020204" pitchFamily="34" charset="0"/>
              <a:buNone/>
              <a:defRPr sz="900" kern="1200">
                <a:solidFill>
                  <a:schemeClr val="accent2"/>
                </a:solidFill>
                <a:latin typeface="+mj-lt"/>
                <a:ea typeface="+mn-ea"/>
                <a:cs typeface="+mn-cs"/>
              </a:defRPr>
            </a:lvl4pPr>
            <a:lvl5pPr marL="1371498" indent="0" algn="l" defTabSz="914400" rtl="0" eaLnBrk="1" latinLnBrk="0" hangingPunct="1">
              <a:lnSpc>
                <a:spcPct val="90000"/>
              </a:lnSpc>
              <a:spcBef>
                <a:spcPts val="500"/>
              </a:spcBef>
              <a:buClr>
                <a:schemeClr val="accent2"/>
              </a:buClr>
              <a:buFont typeface="Arial" panose="020B0604020202020204" pitchFamily="34" charset="0"/>
              <a:buNone/>
              <a:defRPr sz="900" kern="1200">
                <a:solidFill>
                  <a:schemeClr val="accent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Second way of booking your flight</a:t>
            </a:r>
          </a:p>
        </p:txBody>
      </p:sp>
      <p:sp>
        <p:nvSpPr>
          <p:cNvPr id="19" name="Line Callout 2 (Accent Bar) 13">
            <a:extLst>
              <a:ext uri="{FF2B5EF4-FFF2-40B4-BE49-F238E27FC236}">
                <a16:creationId xmlns:a16="http://schemas.microsoft.com/office/drawing/2014/main" id="{CBA26647-6CD7-4BFC-BB61-329E227C4917}"/>
              </a:ext>
            </a:extLst>
          </p:cNvPr>
          <p:cNvSpPr/>
          <p:nvPr/>
        </p:nvSpPr>
        <p:spPr>
          <a:xfrm>
            <a:off x="8723413" y="3404138"/>
            <a:ext cx="2798028" cy="1167862"/>
          </a:xfrm>
          <a:prstGeom prst="accentCallout2">
            <a:avLst>
              <a:gd name="adj1" fmla="val 32363"/>
              <a:gd name="adj2" fmla="val -217"/>
              <a:gd name="adj3" fmla="val 82671"/>
              <a:gd name="adj4" fmla="val -20130"/>
              <a:gd name="adj5" fmla="val 85269"/>
              <a:gd name="adj6" fmla="val -45746"/>
            </a:avLst>
          </a:prstGeom>
          <a:noFill/>
          <a:ln>
            <a:solidFill>
              <a:schemeClr val="tx2"/>
            </a:solidFill>
            <a:prstDash val="dash"/>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dirty="0">
                <a:solidFill>
                  <a:schemeClr val="tx2"/>
                </a:solidFill>
              </a:rPr>
              <a:t>A one-step approach</a:t>
            </a:r>
          </a:p>
          <a:p>
            <a:r>
              <a:rPr lang="en-US" sz="1200" dirty="0">
                <a:solidFill>
                  <a:schemeClr val="tx2"/>
                </a:solidFill>
              </a:rPr>
              <a:t>Save time and combine the 2 steps: expand the collapsed</a:t>
            </a:r>
            <a:r>
              <a:rPr lang="en-US" sz="1200" dirty="0">
                <a:solidFill>
                  <a:srgbClr val="FF0000"/>
                </a:solidFill>
              </a:rPr>
              <a:t> </a:t>
            </a:r>
            <a:r>
              <a:rPr lang="en-US" sz="1200" dirty="0">
                <a:solidFill>
                  <a:schemeClr val="tx2"/>
                </a:solidFill>
              </a:rPr>
              <a:t>section and select both departure and return flights in one click!</a:t>
            </a:r>
          </a:p>
          <a:p>
            <a:r>
              <a:rPr lang="en-US" sz="1200" dirty="0">
                <a:solidFill>
                  <a:schemeClr val="tx2"/>
                </a:solidFill>
              </a:rPr>
              <a:t>The price covers the whole trip</a:t>
            </a:r>
          </a:p>
        </p:txBody>
      </p:sp>
      <p:cxnSp>
        <p:nvCxnSpPr>
          <p:cNvPr id="26" name="Straight Connector 25">
            <a:extLst>
              <a:ext uri="{FF2B5EF4-FFF2-40B4-BE49-F238E27FC236}">
                <a16:creationId xmlns:a16="http://schemas.microsoft.com/office/drawing/2014/main" id="{051400B3-12CA-49F1-8C91-796343B66441}"/>
              </a:ext>
            </a:extLst>
          </p:cNvPr>
          <p:cNvCxnSpPr>
            <a:cxnSpLocks/>
          </p:cNvCxnSpPr>
          <p:nvPr/>
        </p:nvCxnSpPr>
        <p:spPr>
          <a:xfrm flipV="1">
            <a:off x="7315200" y="4407195"/>
            <a:ext cx="829340" cy="79567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280F0CF5-BCAF-4EB0-9DC7-2638AD183951}"/>
              </a:ext>
            </a:extLst>
          </p:cNvPr>
          <p:cNvPicPr>
            <a:picLocks noChangeAspect="1"/>
          </p:cNvPicPr>
          <p:nvPr/>
        </p:nvPicPr>
        <p:blipFill rotWithShape="1">
          <a:blip r:embed="rId4"/>
          <a:srcRect l="-3574" t="11053" r="-1"/>
          <a:stretch/>
        </p:blipFill>
        <p:spPr>
          <a:xfrm>
            <a:off x="7209187" y="2763764"/>
            <a:ext cx="202988" cy="223134"/>
          </a:xfrm>
          <a:prstGeom prst="rect">
            <a:avLst/>
          </a:prstGeom>
          <a:ln w="15875">
            <a:solidFill>
              <a:schemeClr val="accent1">
                <a:shade val="50000"/>
              </a:schemeClr>
            </a:solidFill>
          </a:ln>
        </p:spPr>
      </p:pic>
      <p:pic>
        <p:nvPicPr>
          <p:cNvPr id="40" name="Picture 39">
            <a:extLst>
              <a:ext uri="{FF2B5EF4-FFF2-40B4-BE49-F238E27FC236}">
                <a16:creationId xmlns:a16="http://schemas.microsoft.com/office/drawing/2014/main" id="{5FA70F9E-14D8-43D1-BFFD-6BEB64A43545}"/>
              </a:ext>
            </a:extLst>
          </p:cNvPr>
          <p:cNvPicPr>
            <a:picLocks noChangeAspect="1"/>
          </p:cNvPicPr>
          <p:nvPr/>
        </p:nvPicPr>
        <p:blipFill>
          <a:blip r:embed="rId5"/>
          <a:stretch>
            <a:fillRect/>
          </a:stretch>
        </p:blipFill>
        <p:spPr>
          <a:xfrm>
            <a:off x="7230452" y="4295882"/>
            <a:ext cx="202988" cy="211813"/>
          </a:xfrm>
          <a:prstGeom prst="rect">
            <a:avLst/>
          </a:prstGeom>
          <a:ln w="15875">
            <a:solidFill>
              <a:schemeClr val="tx2"/>
            </a:solidFill>
          </a:ln>
        </p:spPr>
      </p:pic>
      <p:sp>
        <p:nvSpPr>
          <p:cNvPr id="43" name="Rectangle 42">
            <a:extLst>
              <a:ext uri="{FF2B5EF4-FFF2-40B4-BE49-F238E27FC236}">
                <a16:creationId xmlns:a16="http://schemas.microsoft.com/office/drawing/2014/main" id="{6FDB66CA-859E-4A08-BE0D-8A19C7B51ED3}"/>
              </a:ext>
            </a:extLst>
          </p:cNvPr>
          <p:cNvSpPr/>
          <p:nvPr/>
        </p:nvSpPr>
        <p:spPr>
          <a:xfrm>
            <a:off x="7055086" y="5094346"/>
            <a:ext cx="216000" cy="216000"/>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Content Placeholder 17" descr="HRG_LOGO-CMYK PGF.png">
            <a:extLst>
              <a:ext uri="{FF2B5EF4-FFF2-40B4-BE49-F238E27FC236}">
                <a16:creationId xmlns:a16="http://schemas.microsoft.com/office/drawing/2014/main" id="{D74FA08F-1025-4216-B4D9-4DB6ACB5ED5B}"/>
              </a:ext>
            </a:extLst>
          </p:cNvPr>
          <p:cNvPicPr>
            <a:picLocks noChangeAspect="1"/>
          </p:cNvPicPr>
          <p:nvPr/>
        </p:nvPicPr>
        <p:blipFill>
          <a:blip r:embed="rId6" cstate="screen"/>
          <a:stretch>
            <a:fillRect/>
          </a:stretch>
        </p:blipFill>
        <p:spPr>
          <a:xfrm>
            <a:off x="11021731" y="575098"/>
            <a:ext cx="1038765" cy="369941"/>
          </a:xfrm>
          <a:prstGeom prst="rect">
            <a:avLst/>
          </a:prstGeom>
        </p:spPr>
      </p:pic>
      <p:pic>
        <p:nvPicPr>
          <p:cNvPr id="13" name="Picture 12">
            <a:extLst>
              <a:ext uri="{FF2B5EF4-FFF2-40B4-BE49-F238E27FC236}">
                <a16:creationId xmlns:a16="http://schemas.microsoft.com/office/drawing/2014/main" id="{D71BD884-EA8F-42BA-A36B-89A11ACECD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4378" y="464221"/>
            <a:ext cx="1187353" cy="579763"/>
          </a:xfrm>
          <a:prstGeom prst="rect">
            <a:avLst/>
          </a:prstGeom>
        </p:spPr>
      </p:pic>
    </p:spTree>
    <p:extLst>
      <p:ext uri="{BB962C8B-B14F-4D97-AF65-F5344CB8AC3E}">
        <p14:creationId xmlns:p14="http://schemas.microsoft.com/office/powerpoint/2010/main" val="3789871327"/>
      </p:ext>
    </p:extLst>
  </p:cSld>
  <p:clrMapOvr>
    <a:masterClrMapping/>
  </p:clrMapOvr>
</p:sld>
</file>

<file path=ppt/theme/theme1.xml><?xml version="1.0" encoding="utf-8"?>
<a:theme xmlns:a="http://schemas.openxmlformats.org/drawingml/2006/main" name="Restricted_PPT_template widescreen">
  <a:themeElements>
    <a:clrScheme name="Custom 7">
      <a:dk1>
        <a:srgbClr val="005EB8"/>
      </a:dk1>
      <a:lt1>
        <a:srgbClr val="FFFFFF"/>
      </a:lt1>
      <a:dk2>
        <a:srgbClr val="005EB8"/>
      </a:dk2>
      <a:lt2>
        <a:srgbClr val="FFFFFF"/>
      </a:lt2>
      <a:accent1>
        <a:srgbClr val="005EB8"/>
      </a:accent1>
      <a:accent2>
        <a:srgbClr val="00A9E0"/>
      </a:accent2>
      <a:accent3>
        <a:srgbClr val="9BCAEC"/>
      </a:accent3>
      <a:accent4>
        <a:srgbClr val="D3E8F8"/>
      </a:accent4>
      <a:accent5>
        <a:srgbClr val="41388D"/>
      </a:accent5>
      <a:accent6>
        <a:srgbClr val="CE0058"/>
      </a:accent6>
      <a:hlink>
        <a:srgbClr val="005EB8"/>
      </a:hlink>
      <a:folHlink>
        <a:srgbClr val="00A9E0"/>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madeus Blue">
      <a:srgbClr val="005EB8"/>
    </a:custClr>
    <a:custClr name="Amadeus Light Blue">
      <a:srgbClr val="00A9E0"/>
    </a:custClr>
    <a:custClr name="Amadeus Pale Blue">
      <a:srgbClr val="9BCAEC"/>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Cherry">
      <a:srgbClr val="CE0058"/>
    </a:custClr>
    <a:custClr name="Purple">
      <a:srgbClr val="6F2B8D"/>
    </a:custClr>
    <a:custClr name="Deep orange">
      <a:srgbClr val="E95326"/>
    </a:custClr>
    <a:custClr name="Orange">
      <a:srgbClr val="F7A827"/>
    </a:custClr>
    <a:custClr name="Yellow">
      <a:srgbClr val="FEEB3D"/>
    </a:custClr>
    <a:custClr name="Green">
      <a:srgbClr val="00A34E"/>
    </a:custClr>
    <a:custClr>
      <a:srgbClr val="FFFFFF"/>
    </a:custClr>
    <a:custClr>
      <a:srgbClr val="FFFFFF"/>
    </a:custClr>
    <a:custClr>
      <a:srgbClr val="FFFFFF"/>
    </a:custClr>
    <a:custClr>
      <a:srgbClr val="FFFFFF"/>
    </a:custClr>
    <a:custClr name="Gray 1">
      <a:srgbClr val="787875"/>
    </a:custClr>
    <a:custClr name="Gray 2">
      <a:srgbClr val="A6A6A8"/>
    </a:custClr>
    <a:custClr name="Gray 3">
      <a:srgbClr val="C7C9C7"/>
    </a:custClr>
    <a:custClr name="Gray 4">
      <a:srgbClr val="E5E5E5"/>
    </a:custClr>
    <a:custClr name="Gray 5">
      <a:srgbClr val="F7F7FA"/>
    </a:custClr>
  </a:custClrLst>
  <a:extLst>
    <a:ext uri="{05A4C25C-085E-4340-85A3-A5531E510DB2}">
      <thm15:themeFamily xmlns:thm15="http://schemas.microsoft.com/office/thememl/2012/main" name="Restricted_PPT_template(widescreen).potx" id="{90D6B0FA-BE3D-4986-A407-50DF5984DAAC}" vid="{C3180C56-499C-4235-8C73-12E9779E11A0}"/>
    </a:ext>
  </a:extLst>
</a:theme>
</file>

<file path=ppt/theme/theme2.xml><?xml version="1.0" encoding="utf-8"?>
<a:theme xmlns:a="http://schemas.openxmlformats.org/drawingml/2006/main" name="1_Restricted_PPT_template widescreen">
  <a:themeElements>
    <a:clrScheme name="Custom 7">
      <a:dk1>
        <a:srgbClr val="005EB8"/>
      </a:dk1>
      <a:lt1>
        <a:srgbClr val="FFFFFF"/>
      </a:lt1>
      <a:dk2>
        <a:srgbClr val="005EB8"/>
      </a:dk2>
      <a:lt2>
        <a:srgbClr val="FFFFFF"/>
      </a:lt2>
      <a:accent1>
        <a:srgbClr val="005EB8"/>
      </a:accent1>
      <a:accent2>
        <a:srgbClr val="00A9E0"/>
      </a:accent2>
      <a:accent3>
        <a:srgbClr val="9BCAEC"/>
      </a:accent3>
      <a:accent4>
        <a:srgbClr val="D3E8F8"/>
      </a:accent4>
      <a:accent5>
        <a:srgbClr val="41388D"/>
      </a:accent5>
      <a:accent6>
        <a:srgbClr val="CE0058"/>
      </a:accent6>
      <a:hlink>
        <a:srgbClr val="005EB8"/>
      </a:hlink>
      <a:folHlink>
        <a:srgbClr val="00A9E0"/>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madeus Blue">
      <a:srgbClr val="005EB8"/>
    </a:custClr>
    <a:custClr name="Amadeus Light Blue">
      <a:srgbClr val="00A9E0"/>
    </a:custClr>
    <a:custClr name="Amadeus Pale Blue">
      <a:srgbClr val="9BCAEC"/>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Cherry">
      <a:srgbClr val="CE0058"/>
    </a:custClr>
    <a:custClr name="Purple">
      <a:srgbClr val="6F2B8D"/>
    </a:custClr>
    <a:custClr name="Deep orange">
      <a:srgbClr val="E95326"/>
    </a:custClr>
    <a:custClr name="Orange">
      <a:srgbClr val="F7A827"/>
    </a:custClr>
    <a:custClr name="Yellow">
      <a:srgbClr val="FEEB3D"/>
    </a:custClr>
    <a:custClr name="Green">
      <a:srgbClr val="00A34E"/>
    </a:custClr>
    <a:custClr>
      <a:srgbClr val="FFFFFF"/>
    </a:custClr>
    <a:custClr>
      <a:srgbClr val="FFFFFF"/>
    </a:custClr>
    <a:custClr>
      <a:srgbClr val="FFFFFF"/>
    </a:custClr>
    <a:custClr>
      <a:srgbClr val="FFFFFF"/>
    </a:custClr>
    <a:custClr name="Gray 1">
      <a:srgbClr val="787875"/>
    </a:custClr>
    <a:custClr name="Gray 2">
      <a:srgbClr val="A6A6A8"/>
    </a:custClr>
    <a:custClr name="Gray 3">
      <a:srgbClr val="C7C9C7"/>
    </a:custClr>
    <a:custClr name="Gray 4">
      <a:srgbClr val="E5E5E5"/>
    </a:custClr>
    <a:custClr name="Gray 5">
      <a:srgbClr val="F7F7FA"/>
    </a:custClr>
  </a:custClrLst>
  <a:extLst>
    <a:ext uri="{05A4C25C-085E-4340-85A3-A5531E510DB2}">
      <thm15:themeFamily xmlns:thm15="http://schemas.microsoft.com/office/thememl/2012/main" name="Amadeus (widescreen).potx" id="{FB267625-D5B7-4E09-8E92-922F52883EF2}" vid="{23EE970C-F3EA-4B4D-BC2C-F791D55723FA}"/>
    </a:ext>
  </a:extLst>
</a:theme>
</file>

<file path=ppt/theme/theme3.xml><?xml version="1.0" encoding="utf-8"?>
<a:theme xmlns:a="http://schemas.openxmlformats.org/drawingml/2006/main" name="2_Restricted_PPT_template widescreen">
  <a:themeElements>
    <a:clrScheme name="Custom 7">
      <a:dk1>
        <a:srgbClr val="005EB8"/>
      </a:dk1>
      <a:lt1>
        <a:srgbClr val="FFFFFF"/>
      </a:lt1>
      <a:dk2>
        <a:srgbClr val="005EB8"/>
      </a:dk2>
      <a:lt2>
        <a:srgbClr val="FFFFFF"/>
      </a:lt2>
      <a:accent1>
        <a:srgbClr val="005EB8"/>
      </a:accent1>
      <a:accent2>
        <a:srgbClr val="00A9E0"/>
      </a:accent2>
      <a:accent3>
        <a:srgbClr val="9BCAEC"/>
      </a:accent3>
      <a:accent4>
        <a:srgbClr val="D3E8F8"/>
      </a:accent4>
      <a:accent5>
        <a:srgbClr val="41388D"/>
      </a:accent5>
      <a:accent6>
        <a:srgbClr val="CE0058"/>
      </a:accent6>
      <a:hlink>
        <a:srgbClr val="005EB8"/>
      </a:hlink>
      <a:folHlink>
        <a:srgbClr val="00A9E0"/>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madeus Blue">
      <a:srgbClr val="005EB8"/>
    </a:custClr>
    <a:custClr name="Amadeus Light Blue">
      <a:srgbClr val="00A9E0"/>
    </a:custClr>
    <a:custClr name="Amadeus Pale Blue">
      <a:srgbClr val="9BCAEC"/>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Cherry">
      <a:srgbClr val="CE0058"/>
    </a:custClr>
    <a:custClr name="Purple">
      <a:srgbClr val="6F2B8D"/>
    </a:custClr>
    <a:custClr name="Deep orange">
      <a:srgbClr val="E95326"/>
    </a:custClr>
    <a:custClr name="Orange">
      <a:srgbClr val="F7A827"/>
    </a:custClr>
    <a:custClr name="Yellow">
      <a:srgbClr val="FEEB3D"/>
    </a:custClr>
    <a:custClr name="Green">
      <a:srgbClr val="00A34E"/>
    </a:custClr>
    <a:custClr>
      <a:srgbClr val="FFFFFF"/>
    </a:custClr>
    <a:custClr>
      <a:srgbClr val="FFFFFF"/>
    </a:custClr>
    <a:custClr>
      <a:srgbClr val="FFFFFF"/>
    </a:custClr>
    <a:custClr>
      <a:srgbClr val="FFFFFF"/>
    </a:custClr>
    <a:custClr name="Gray 1">
      <a:srgbClr val="787875"/>
    </a:custClr>
    <a:custClr name="Gray 2">
      <a:srgbClr val="A6A6A8"/>
    </a:custClr>
    <a:custClr name="Gray 3">
      <a:srgbClr val="C7C9C7"/>
    </a:custClr>
    <a:custClr name="Gray 4">
      <a:srgbClr val="E5E5E5"/>
    </a:custClr>
    <a:custClr name="Gray 5">
      <a:srgbClr val="F7F7FA"/>
    </a:custClr>
  </a:custClrLst>
  <a:extLst>
    <a:ext uri="{05A4C25C-085E-4340-85A3-A5531E510DB2}">
      <thm15:themeFamily xmlns:thm15="http://schemas.microsoft.com/office/thememl/2012/main" name="Amadeus (widescreen).potx" id="{FB267625-D5B7-4E09-8E92-922F52883EF2}" vid="{23EE970C-F3EA-4B4D-BC2C-F791D55723F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madeus Blue">
      <a:srgbClr val="005EB8"/>
    </a:custClr>
    <a:custClr name="Amadeus Light Blue">
      <a:srgbClr val="00A9E0"/>
    </a:custClr>
    <a:custClr name="Amadeus Pale Blue">
      <a:srgbClr val="9BCAEC"/>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Cherry">
      <a:srgbClr val="CE0058"/>
    </a:custClr>
    <a:custClr name="Purple">
      <a:srgbClr val="6F2B8D"/>
    </a:custClr>
    <a:custClr name="Deep orange">
      <a:srgbClr val="E95326"/>
    </a:custClr>
    <a:custClr name="Orange">
      <a:srgbClr val="F7A827"/>
    </a:custClr>
    <a:custClr name="Yellow">
      <a:srgbClr val="FEEB3D"/>
    </a:custClr>
    <a:custClr name="Green">
      <a:srgbClr val="00A34E"/>
    </a:custClr>
    <a:custClr>
      <a:srgbClr val="FFFFFF"/>
    </a:custClr>
    <a:custClr>
      <a:srgbClr val="FFFFFF"/>
    </a:custClr>
    <a:custClr>
      <a:srgbClr val="FFFFFF"/>
    </a:custClr>
    <a:custClr>
      <a:srgbClr val="FFFFFF"/>
    </a:custClr>
    <a:custClr name="Gray 1">
      <a:srgbClr val="787875"/>
    </a:custClr>
    <a:custClr name="Gray 2">
      <a:srgbClr val="A6A6A8"/>
    </a:custClr>
    <a:custClr name="Gray 3">
      <a:srgbClr val="C7C9C7"/>
    </a:custClr>
    <a:custClr name="Gray 4">
      <a:srgbClr val="E5E5E5"/>
    </a:custClr>
    <a:custClr name="Gray 5">
      <a:srgbClr val="F7F7FA"/>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madeus Blue">
      <a:srgbClr val="005EB8"/>
    </a:custClr>
    <a:custClr name="Amadeus Light Blue">
      <a:srgbClr val="00A9E0"/>
    </a:custClr>
    <a:custClr name="Amadeus Pale Blue">
      <a:srgbClr val="9BCAEC"/>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Cherry">
      <a:srgbClr val="CE0058"/>
    </a:custClr>
    <a:custClr name="Purple">
      <a:srgbClr val="6F2B8D"/>
    </a:custClr>
    <a:custClr name="Deep orange">
      <a:srgbClr val="E95326"/>
    </a:custClr>
    <a:custClr name="Orange">
      <a:srgbClr val="F7A827"/>
    </a:custClr>
    <a:custClr name="Yellow">
      <a:srgbClr val="FEEB3D"/>
    </a:custClr>
    <a:custClr name="Green">
      <a:srgbClr val="00A34E"/>
    </a:custClr>
    <a:custClr>
      <a:srgbClr val="FFFFFF"/>
    </a:custClr>
    <a:custClr>
      <a:srgbClr val="FFFFFF"/>
    </a:custClr>
    <a:custClr>
      <a:srgbClr val="FFFFFF"/>
    </a:custClr>
    <a:custClr>
      <a:srgbClr val="FFFFFF"/>
    </a:custClr>
    <a:custClr name="Gray 1">
      <a:srgbClr val="787875"/>
    </a:custClr>
    <a:custClr name="Gray 2">
      <a:srgbClr val="A6A6A8"/>
    </a:custClr>
    <a:custClr name="Gray 3">
      <a:srgbClr val="C7C9C7"/>
    </a:custClr>
    <a:custClr name="Gray 4">
      <a:srgbClr val="E5E5E5"/>
    </a:custClr>
    <a:custClr name="Gray 5">
      <a:srgbClr val="F7F7FA"/>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ADAF90698D014388F6225A26308972" ma:contentTypeVersion="5" ma:contentTypeDescription="Create a new document." ma:contentTypeScope="" ma:versionID="91a2de6f9b1ff7e2d8f783c421fbbcd2">
  <xsd:schema xmlns:xsd="http://www.w3.org/2001/XMLSchema" xmlns:xs="http://www.w3.org/2001/XMLSchema" xmlns:p="http://schemas.microsoft.com/office/2006/metadata/properties" xmlns:ns2="3133e109-aef7-4ae9-b640-e047778bd0e4" xmlns:ns3="20cb06be-34b7-403f-b7f5-3ab6011e8b51" targetNamespace="http://schemas.microsoft.com/office/2006/metadata/properties" ma:root="true" ma:fieldsID="d21be30bc1011642c7496331a23f8cfb" ns2:_="" ns3:_="">
    <xsd:import namespace="3133e109-aef7-4ae9-b640-e047778bd0e4"/>
    <xsd:import namespace="20cb06be-34b7-403f-b7f5-3ab6011e8b51"/>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33e109-aef7-4ae9-b640-e047778bd0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cb06be-34b7-403f-b7f5-3ab6011e8b5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4CA2CAD-4F1B-4433-BAB0-F110C06F3D59}">
  <ds:schemaRefs>
    <ds:schemaRef ds:uri="20cb06be-34b7-403f-b7f5-3ab6011e8b51"/>
    <ds:schemaRef ds:uri="3133e109-aef7-4ae9-b640-e047778bd0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59F0C87-C8F8-4D9E-AFF9-5819FEAA6E3A}">
  <ds:schemaRefs>
    <ds:schemaRef ds:uri="http://schemas.microsoft.com/sharepoint/v3/contenttype/forms"/>
  </ds:schemaRefs>
</ds:datastoreItem>
</file>

<file path=customXml/itemProps3.xml><?xml version="1.0" encoding="utf-8"?>
<ds:datastoreItem xmlns:ds="http://schemas.openxmlformats.org/officeDocument/2006/customXml" ds:itemID="{D80DCB81-3BCF-44BC-BDB6-21A93580408F}">
  <ds:schemaRefs>
    <ds:schemaRef ds:uri="http://schemas.microsoft.com/office/2006/documentManagement/types"/>
    <ds:schemaRef ds:uri="http://schemas.openxmlformats.org/package/2006/metadata/core-properties"/>
    <ds:schemaRef ds:uri="http://purl.org/dc/elements/1.1/"/>
    <ds:schemaRef ds:uri="20cb06be-34b7-403f-b7f5-3ab6011e8b51"/>
    <ds:schemaRef ds:uri="http://schemas.microsoft.com/office/2006/metadata/properties"/>
    <ds:schemaRef ds:uri="3133e109-aef7-4ae9-b640-e047778bd0e4"/>
    <ds:schemaRef ds:uri="http://schemas.microsoft.com/office/infopath/2007/PartnerControls"/>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Restricted_PPT_template(widescreen)</Template>
  <TotalTime>0</TotalTime>
  <Words>2379</Words>
  <Application>Microsoft Office PowerPoint</Application>
  <PresentationFormat>Widescreen</PresentationFormat>
  <Paragraphs>306</Paragraphs>
  <Slides>29</Slides>
  <Notes>24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29</vt:i4>
      </vt:variant>
    </vt:vector>
  </HeadingPairs>
  <TitlesOfParts>
    <vt:vector size="38" baseType="lpstr">
      <vt:lpstr>Arial</vt:lpstr>
      <vt:lpstr>Calibri</vt:lpstr>
      <vt:lpstr>Calibri Light</vt:lpstr>
      <vt:lpstr>Lucida Grande</vt:lpstr>
      <vt:lpstr>Rokkitt</vt:lpstr>
      <vt:lpstr>Verdana</vt:lpstr>
      <vt:lpstr>Restricted_PPT_template widescreen</vt:lpstr>
      <vt:lpstr>1_Restricted_PPT_template widescreen</vt:lpstr>
      <vt:lpstr>2_Restricted_PPT_template widescreen</vt:lpstr>
      <vt:lpstr>PowerPoint Presentation</vt:lpstr>
      <vt:lpstr>What’s new in the Air and Rail booking flow in more details  Amadeus cytric Travel &amp; Expense Release 18.1</vt:lpstr>
      <vt:lpstr>Who is this presentation for ?</vt:lpstr>
      <vt:lpstr>What’s in it for you?</vt:lpstr>
      <vt:lpstr>PowerPoint Presentation</vt:lpstr>
      <vt:lpstr>Major changes in the Availability page</vt:lpstr>
      <vt:lpstr>Availability page</vt:lpstr>
      <vt:lpstr>Availability page</vt:lpstr>
      <vt:lpstr>Availability page</vt:lpstr>
      <vt:lpstr>Availability page</vt:lpstr>
      <vt:lpstr>Availability page</vt:lpstr>
      <vt:lpstr>Availability page</vt:lpstr>
      <vt:lpstr>Fare selection page</vt:lpstr>
      <vt:lpstr>Major changes on the Fare selection page</vt:lpstr>
      <vt:lpstr>Fare selection page</vt:lpstr>
      <vt:lpstr>Fare selection page</vt:lpstr>
      <vt:lpstr>Fare selection page</vt:lpstr>
      <vt:lpstr>Fare selection page</vt:lpstr>
      <vt:lpstr>PowerPoint Presentation</vt:lpstr>
      <vt:lpstr>Major changes on the alternative options page</vt:lpstr>
      <vt:lpstr>Alternative options page</vt:lpstr>
      <vt:lpstr>Alternative options page</vt:lpstr>
      <vt:lpstr>Alternative options page</vt:lpstr>
      <vt:lpstr>PowerPoint Presentation</vt:lpstr>
      <vt:lpstr>Complete Booking Page for Air</vt:lpstr>
      <vt:lpstr>Complete Booking Page for Air</vt:lpstr>
      <vt:lpstr>Complete Booking Page for Air</vt:lpstr>
      <vt:lpstr>Complete Booking Page for Rail</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Booking Flow Release 18.1</dc:title>
  <dc:creator/>
  <cp:keywords>Confidential &amp; Restricted</cp:keywords>
  <cp:lastModifiedBy/>
  <cp:revision>1</cp:revision>
  <dcterms:created xsi:type="dcterms:W3CDTF">2018-03-06T11:47:04Z</dcterms:created>
  <dcterms:modified xsi:type="dcterms:W3CDTF">2019-11-04T09:40:11Z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8fd9bad2-34fe-4445-8c43-04a8578c0a63</vt:lpwstr>
  </property>
  <property fmtid="{D5CDD505-2E9C-101B-9397-08002B2CF9AE}" pid="3" name="OriginatingUser">
    <vt:lpwstr>dspinelli</vt:lpwstr>
  </property>
  <property fmtid="{D5CDD505-2E9C-101B-9397-08002B2CF9AE}" pid="4" name="CLASSIFICATION">
    <vt:lpwstr>RESTRICTED</vt:lpwstr>
  </property>
  <property fmtid="{D5CDD505-2E9C-101B-9397-08002B2CF9AE}" pid="5" name="MSIP_Label_d2db9220-a04a-4f06-aab9-80cbe5287fb3_Enabled">
    <vt:lpwstr>True</vt:lpwstr>
  </property>
  <property fmtid="{D5CDD505-2E9C-101B-9397-08002B2CF9AE}" pid="6" name="MSIP_Label_d2db9220-a04a-4f06-aab9-80cbe5287fb3_SiteId">
    <vt:lpwstr>b3f4f7c2-72ce-4192-aba4-d6c7719b5766</vt:lpwstr>
  </property>
  <property fmtid="{D5CDD505-2E9C-101B-9397-08002B2CF9AE}" pid="7" name="MSIP_Label_d2db9220-a04a-4f06-aab9-80cbe5287fb3_Owner">
    <vt:lpwstr>frederic.berthe@amadeus.com</vt:lpwstr>
  </property>
  <property fmtid="{D5CDD505-2E9C-101B-9397-08002B2CF9AE}" pid="8" name="MSIP_Label_d2db9220-a04a-4f06-aab9-80cbe5287fb3_SetDate">
    <vt:lpwstr>2019-06-18T15:51:00.9049104Z</vt:lpwstr>
  </property>
  <property fmtid="{D5CDD505-2E9C-101B-9397-08002B2CF9AE}" pid="9" name="MSIP_Label_d2db9220-a04a-4f06-aab9-80cbe5287fb3_Name">
    <vt:lpwstr>Restricted</vt:lpwstr>
  </property>
  <property fmtid="{D5CDD505-2E9C-101B-9397-08002B2CF9AE}" pid="10" name="MSIP_Label_d2db9220-a04a-4f06-aab9-80cbe5287fb3_Application">
    <vt:lpwstr>Microsoft Azure Information Protection</vt:lpwstr>
  </property>
  <property fmtid="{D5CDD505-2E9C-101B-9397-08002B2CF9AE}" pid="11" name="MSIP_Label_d2db9220-a04a-4f06-aab9-80cbe5287fb3_Extended_MSFT_Method">
    <vt:lpwstr>Automatic</vt:lpwstr>
  </property>
  <property fmtid="{D5CDD505-2E9C-101B-9397-08002B2CF9AE}" pid="12" name="Sensitivity">
    <vt:lpwstr>Restricted</vt:lpwstr>
  </property>
  <property fmtid="{D5CDD505-2E9C-101B-9397-08002B2CF9AE}" pid="13" name="ContentTypeId">
    <vt:lpwstr>0x010100F6ADAF90698D014388F6225A26308972</vt:lpwstr>
  </property>
</Properties>
</file>